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5" r:id="rId5"/>
    <p:sldMasterId id="2147493485" r:id="rId6"/>
    <p:sldMasterId id="2147493495" r:id="rId7"/>
    <p:sldMasterId id="2147493505" r:id="rId8"/>
    <p:sldMasterId id="2147493515" r:id="rId9"/>
    <p:sldMasterId id="2147493525" r:id="rId10"/>
    <p:sldMasterId id="2147493536" r:id="rId11"/>
    <p:sldMasterId id="2147493561" r:id="rId12"/>
  </p:sldMasterIdLst>
  <p:notesMasterIdLst>
    <p:notesMasterId r:id="rId22"/>
  </p:notesMasterIdLst>
  <p:handoutMasterIdLst>
    <p:handoutMasterId r:id="rId23"/>
  </p:handoutMasterIdLst>
  <p:sldIdLst>
    <p:sldId id="256" r:id="rId13"/>
    <p:sldId id="257" r:id="rId14"/>
    <p:sldId id="729" r:id="rId15"/>
    <p:sldId id="1198" r:id="rId16"/>
    <p:sldId id="746" r:id="rId17"/>
    <p:sldId id="421" r:id="rId18"/>
    <p:sldId id="1033" r:id="rId19"/>
    <p:sldId id="1035" r:id="rId20"/>
    <p:sldId id="506" r:id="rId21"/>
  </p:sldIdLst>
  <p:sldSz cx="9144000" cy="5143500" type="screen16x9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owski" initials="K" lastIdx="43" clrIdx="0">
    <p:extLst>
      <p:ext uri="{19B8F6BF-5375-455C-9EA6-DF929625EA0E}">
        <p15:presenceInfo xmlns:p15="http://schemas.microsoft.com/office/powerpoint/2012/main" userId="Kitowski" providerId="None"/>
      </p:ext>
    </p:extLst>
  </p:cmAuthor>
  <p:cmAuthor id="2" name="Tuter, Bruce@ARB" initials="TB" lastIdx="4" clrIdx="1"/>
  <p:cmAuthor id="3" name="Rose, Brandon@ARB" initials="RB" lastIdx="1" clrIdx="2"/>
  <p:cmAuthor id="4" name="Yin, Wente@ARB" initials="YW" lastIdx="6" clrIdx="3">
    <p:extLst>
      <p:ext uri="{19B8F6BF-5375-455C-9EA6-DF929625EA0E}">
        <p15:presenceInfo xmlns:p15="http://schemas.microsoft.com/office/powerpoint/2012/main" userId="S::wente.yin@arb.ca.gov::f04e758a-43f7-43d5-bde7-84111766bf39" providerId="AD"/>
      </p:ext>
    </p:extLst>
  </p:cmAuthor>
  <p:cmAuthor id="5" name="Wente Yin" initials="WY" lastIdx="2" clrIdx="4">
    <p:extLst>
      <p:ext uri="{19B8F6BF-5375-455C-9EA6-DF929625EA0E}">
        <p15:presenceInfo xmlns:p15="http://schemas.microsoft.com/office/powerpoint/2012/main" userId="d3387e83f5a627e1" providerId="Windows Live"/>
      </p:ext>
    </p:extLst>
  </p:cmAuthor>
  <p:cmAuthor id="6" name="Arneja, Paul@ARB" initials="AP" lastIdx="5" clrIdx="5">
    <p:extLst>
      <p:ext uri="{19B8F6BF-5375-455C-9EA6-DF929625EA0E}">
        <p15:presenceInfo xmlns:p15="http://schemas.microsoft.com/office/powerpoint/2012/main" userId="Arneja, Paul@ARB" providerId="None"/>
      </p:ext>
    </p:extLst>
  </p:cmAuthor>
  <p:cmAuthor id="7" name="Anderson, Cari@ARB" initials="AC" lastIdx="6" clrIdx="6">
    <p:extLst>
      <p:ext uri="{19B8F6BF-5375-455C-9EA6-DF929625EA0E}">
        <p15:presenceInfo xmlns:p15="http://schemas.microsoft.com/office/powerpoint/2012/main" userId="S-1-5-21-1538631513-416410304-3002070310-24109" providerId="AD"/>
      </p:ext>
    </p:extLst>
  </p:cmAuthor>
  <p:cmAuthor id="8" name="Cobley, LaShaye @ARB" initials="CL@" lastIdx="2" clrIdx="7">
    <p:extLst>
      <p:ext uri="{19B8F6BF-5375-455C-9EA6-DF929625EA0E}">
        <p15:presenceInfo xmlns:p15="http://schemas.microsoft.com/office/powerpoint/2012/main" userId="S-1-5-21-1538631513-416410304-3002070310-54387" providerId="AD"/>
      </p:ext>
    </p:extLst>
  </p:cmAuthor>
  <p:cmAuthor id="9" name="Johnston, Jesica@ARB" initials="JJ" lastIdx="4" clrIdx="8">
    <p:extLst>
      <p:ext uri="{19B8F6BF-5375-455C-9EA6-DF929625EA0E}">
        <p15:presenceInfo xmlns:p15="http://schemas.microsoft.com/office/powerpoint/2012/main" userId="S-1-5-21-1538631513-416410304-3002070310-9058" providerId="AD"/>
      </p:ext>
    </p:extLst>
  </p:cmAuthor>
  <p:cmAuthor id="10" name="Cobley, LaShaye @ARB" initials="CL@ [2]" lastIdx="5" clrIdx="9">
    <p:extLst>
      <p:ext uri="{19B8F6BF-5375-455C-9EA6-DF929625EA0E}">
        <p15:presenceInfo xmlns:p15="http://schemas.microsoft.com/office/powerpoint/2012/main" userId="Cobley, LaShaye @ARB" providerId="None"/>
      </p:ext>
    </p:extLst>
  </p:cmAuthor>
  <p:cmAuthor id="11" name="Johnston, Jesica@ARB" initials="JJ [2]" lastIdx="4" clrIdx="10">
    <p:extLst>
      <p:ext uri="{19B8F6BF-5375-455C-9EA6-DF929625EA0E}">
        <p15:presenceInfo xmlns:p15="http://schemas.microsoft.com/office/powerpoint/2012/main" userId="S::jesica.johnston@arb.ca.gov::0f6b393c-bed6-4f53-aff1-fe23b35b0251" providerId="AD"/>
      </p:ext>
    </p:extLst>
  </p:cmAuthor>
  <p:cmAuthor id="12" name="Brasil, Tony@ARB" initials="BT" lastIdx="21" clrIdx="11">
    <p:extLst>
      <p:ext uri="{19B8F6BF-5375-455C-9EA6-DF929625EA0E}">
        <p15:presenceInfo xmlns:p15="http://schemas.microsoft.com/office/powerpoint/2012/main" userId="S::Tony.Brasil@arb.ca.gov::02b02398-4e19-49e4-99ac-82cf6a5f045f" providerId="AD"/>
      </p:ext>
    </p:extLst>
  </p:cmAuthor>
  <p:cmAuthor id="13" name="Phagura, Harinder@ARB" initials="PH" lastIdx="12" clrIdx="12">
    <p:extLst>
      <p:ext uri="{19B8F6BF-5375-455C-9EA6-DF929625EA0E}">
        <p15:presenceInfo xmlns:p15="http://schemas.microsoft.com/office/powerpoint/2012/main" userId="S::harinder.phagura@arb.ca.gov::631bef1b-c66a-4b6b-b681-2ecf344af6e3" providerId="AD"/>
      </p:ext>
    </p:extLst>
  </p:cmAuthor>
  <p:cmAuthor id="14" name="Rodgers, Annmarie@ARB" initials="RA" lastIdx="16" clrIdx="13">
    <p:extLst>
      <p:ext uri="{19B8F6BF-5375-455C-9EA6-DF929625EA0E}">
        <p15:presenceInfo xmlns:p15="http://schemas.microsoft.com/office/powerpoint/2012/main" userId="S::annmarie.rodgers@arb.ca.gov::affb109e-1b33-4a6c-a71e-63c6a0c95200" providerId="AD"/>
      </p:ext>
    </p:extLst>
  </p:cmAuthor>
  <p:cmAuthor id="15" name="Franceschi, Chris@ARB" initials="FC" lastIdx="4" clrIdx="14">
    <p:extLst>
      <p:ext uri="{19B8F6BF-5375-455C-9EA6-DF929625EA0E}">
        <p15:presenceInfo xmlns:p15="http://schemas.microsoft.com/office/powerpoint/2012/main" userId="S::chris.franceschi@arb.ca.gov::8ed05ff2-f96a-4ece-b476-d6ce28ca3da4" providerId="AD"/>
      </p:ext>
    </p:extLst>
  </p:cmAuthor>
  <p:cmAuthor id="16" name="Franceschi, Chris@ARB" initials="FC [2]" lastIdx="6" clrIdx="15">
    <p:extLst>
      <p:ext uri="{19B8F6BF-5375-455C-9EA6-DF929625EA0E}">
        <p15:presenceInfo xmlns:p15="http://schemas.microsoft.com/office/powerpoint/2012/main" userId="Franceschi, Chris@ARB" providerId="None"/>
      </p:ext>
    </p:extLst>
  </p:cmAuthor>
  <p:cmAuthor id="17" name="Cobley, LaShaye @ARB" initials="C@" lastIdx="1" clrIdx="16">
    <p:extLst>
      <p:ext uri="{19B8F6BF-5375-455C-9EA6-DF929625EA0E}">
        <p15:presenceInfo xmlns:p15="http://schemas.microsoft.com/office/powerpoint/2012/main" userId="S::lashaye.cobley@arb.ca.gov::3e06b930-3b4f-42e8-864e-73f3ed39ee92" providerId="AD"/>
      </p:ext>
    </p:extLst>
  </p:cmAuthor>
  <p:cmAuthor id="18" name="Negrete, Lucina@ARB" initials="NL" lastIdx="2" clrIdx="17">
    <p:extLst>
      <p:ext uri="{19B8F6BF-5375-455C-9EA6-DF929625EA0E}">
        <p15:presenceInfo xmlns:p15="http://schemas.microsoft.com/office/powerpoint/2012/main" userId="S::lucina.negrete@arb.ca.gov::fde7666a-0ba5-49e6-b2e8-9609a6753950" providerId="AD"/>
      </p:ext>
    </p:extLst>
  </p:cmAuthor>
  <p:cmAuthor id="19" name="Arias, Heather@ARB" initials="AH" lastIdx="8" clrIdx="18">
    <p:extLst>
      <p:ext uri="{19B8F6BF-5375-455C-9EA6-DF929625EA0E}">
        <p15:presenceInfo xmlns:p15="http://schemas.microsoft.com/office/powerpoint/2012/main" userId="S::heather.arias@arb.ca.gov::0c94d6e4-4b6e-47ec-968c-1c228819d44d" providerId="AD"/>
      </p:ext>
    </p:extLst>
  </p:cmAuthor>
  <p:cmAuthor id="20" name="Kong, Stephanie@ARB" initials="KS" lastIdx="1" clrIdx="19">
    <p:extLst>
      <p:ext uri="{19B8F6BF-5375-455C-9EA6-DF929625EA0E}">
        <p15:presenceInfo xmlns:p15="http://schemas.microsoft.com/office/powerpoint/2012/main" userId="S::stephanie.kong@arb.ca.gov::ba2d6824-1962-473c-bd44-e1d5f0b91b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  <a:srgbClr val="0000FF"/>
    <a:srgbClr val="00FFFF"/>
    <a:srgbClr val="00863D"/>
    <a:srgbClr val="25557E"/>
    <a:srgbClr val="36A393"/>
    <a:srgbClr val="0E597C"/>
    <a:srgbClr val="F3F4F4"/>
    <a:srgbClr val="F4F4F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C951F-6F84-40BF-B057-F422BFC49CDA}" v="2" dt="2022-10-03T23:13:54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10" autoAdjust="0"/>
  </p:normalViewPr>
  <p:slideViewPr>
    <p:cSldViewPr snapToGrid="0">
      <p:cViewPr varScale="1">
        <p:scale>
          <a:sx n="68" d="100"/>
          <a:sy n="68" d="100"/>
        </p:scale>
        <p:origin x="348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gis, Sydney@ARB" userId="415c9a86-892f-47f8-a957-b62ff8cc16cb" providerId="ADAL" clId="{6DFC951F-6F84-40BF-B057-F422BFC49CDA}"/>
    <pc:docChg chg="addSld delSld modSld">
      <pc:chgData name="Vergis, Sydney@ARB" userId="415c9a86-892f-47f8-a957-b62ff8cc16cb" providerId="ADAL" clId="{6DFC951F-6F84-40BF-B057-F422BFC49CDA}" dt="2022-10-03T23:14:10.590" v="3" actId="2696"/>
      <pc:docMkLst>
        <pc:docMk/>
      </pc:docMkLst>
      <pc:sldChg chg="add">
        <pc:chgData name="Vergis, Sydney@ARB" userId="415c9a86-892f-47f8-a957-b62ff8cc16cb" providerId="ADAL" clId="{6DFC951F-6F84-40BF-B057-F422BFC49CDA}" dt="2022-10-03T23:13:54.651" v="2"/>
        <pc:sldMkLst>
          <pc:docMk/>
          <pc:sldMk cId="3148869721" sldId="746"/>
        </pc:sldMkLst>
      </pc:sldChg>
      <pc:sldChg chg="new del">
        <pc:chgData name="Vergis, Sydney@ARB" userId="415c9a86-892f-47f8-a957-b62ff8cc16cb" providerId="ADAL" clId="{6DFC951F-6F84-40BF-B057-F422BFC49CDA}" dt="2022-10-03T23:14:10.590" v="3" actId="2696"/>
        <pc:sldMkLst>
          <pc:docMk/>
          <pc:sldMk cId="3344326646" sldId="1036"/>
        </pc:sldMkLst>
      </pc:sldChg>
      <pc:sldChg chg="add">
        <pc:chgData name="Vergis, Sydney@ARB" userId="415c9a86-892f-47f8-a957-b62ff8cc16cb" providerId="ADAL" clId="{6DFC951F-6F84-40BF-B057-F422BFC49CDA}" dt="2022-10-03T23:13:45.825" v="1"/>
        <pc:sldMkLst>
          <pc:docMk/>
          <pc:sldMk cId="2875621436" sldId="11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14742471004261"/>
          <c:y val="3.7619854040890706E-3"/>
          <c:w val="0.80468623461351574"/>
          <c:h val="0.839184306774210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F5A7C"/>
            </a:solidFill>
            <a:ln w="25400">
              <a:solidFill>
                <a:srgbClr val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0909598881867975E-3"/>
                  <c:y val="-4.42551668795989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B-402B-BD38-8EF46E042AEE}"/>
                </c:ext>
              </c:extLst>
            </c:dLbl>
            <c:dLbl>
              <c:idx val="1"/>
              <c:layout>
                <c:manualLayout>
                  <c:x val="7.2950261588078649E-3"/>
                  <c:y val="-4.6873745696303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B-402B-BD38-8EF46E042AEE}"/>
                </c:ext>
              </c:extLst>
            </c:dLbl>
            <c:dLbl>
              <c:idx val="2"/>
              <c:layout>
                <c:manualLayout>
                  <c:x val="2.4030189336894446E-3"/>
                  <c:y val="-5.17998730403987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746139194297883E-2"/>
                      <c:h val="6.43489084466051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57B-402B-BD38-8EF46E042AEE}"/>
                </c:ext>
              </c:extLst>
            </c:dLbl>
            <c:dLbl>
              <c:idx val="3"/>
              <c:layout>
                <c:manualLayout>
                  <c:x val="5.2062846123588124E-3"/>
                  <c:y val="-2.34368728481517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B-402B-BD38-8EF46E042AEE}"/>
                </c:ext>
              </c:extLst>
            </c:dLbl>
            <c:dLbl>
              <c:idx val="4"/>
              <c:layout>
                <c:manualLayout>
                  <c:x val="2.7156963185668132E-3"/>
                  <c:y val="-7.52397080817817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B-402B-BD38-8EF46E042AEE}"/>
                </c:ext>
              </c:extLst>
            </c:dLbl>
            <c:dLbl>
              <c:idx val="5"/>
              <c:layout>
                <c:manualLayout>
                  <c:x val="4.8576071743120768E-3"/>
                  <c:y val="-1.1285956212267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7B-402B-BD38-8EF46E042AEE}"/>
                </c:ext>
              </c:extLst>
            </c:dLbl>
            <c:dLbl>
              <c:idx val="6"/>
              <c:layout>
                <c:manualLayout>
                  <c:x val="2.7176655522444791E-3"/>
                  <c:y val="-5.1802835233629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7B-402B-BD38-8EF46E042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Class 8</c:v>
                </c:pt>
                <c:pt idx="1">
                  <c:v>Class 7</c:v>
                </c:pt>
                <c:pt idx="2">
                  <c:v>Class 6</c:v>
                </c:pt>
                <c:pt idx="3">
                  <c:v>Class 5</c:v>
                </c:pt>
                <c:pt idx="4">
                  <c:v>Class 4</c:v>
                </c:pt>
                <c:pt idx="5">
                  <c:v>Class 3</c:v>
                </c:pt>
                <c:pt idx="6">
                  <c:v>Class 2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</c:v>
                </c:pt>
                <c:pt idx="1">
                  <c:v>16</c:v>
                </c:pt>
                <c:pt idx="2">
                  <c:v>26</c:v>
                </c:pt>
                <c:pt idx="3">
                  <c:v>4</c:v>
                </c:pt>
                <c:pt idx="4">
                  <c:v>31</c:v>
                </c:pt>
                <c:pt idx="5">
                  <c:v>10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7B-402B-BD38-8EF46E042A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90371551"/>
        <c:axId val="1990388191"/>
      </c:barChart>
      <c:catAx>
        <c:axId val="1990371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none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cap="none" dirty="0">
                    <a:solidFill>
                      <a:srgbClr val="000000"/>
                    </a:solidFill>
                  </a:rPr>
                  <a:t>Weight Class Category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none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388191"/>
        <c:crosses val="autoZero"/>
        <c:auto val="1"/>
        <c:lblAlgn val="ctr"/>
        <c:lblOffset val="100"/>
        <c:noMultiLvlLbl val="0"/>
      </c:catAx>
      <c:valAx>
        <c:axId val="1990388191"/>
        <c:scaling>
          <c:orientation val="minMax"/>
          <c:max val="7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none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cap="none" dirty="0">
                    <a:solidFill>
                      <a:srgbClr val="000000"/>
                    </a:solidFill>
                  </a:rPr>
                  <a:t>Number of ZEV Models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none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37155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769FD2-536F-EA41-8172-C846253A4E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31DAB3-4E55-1E44-A089-DA56EFF5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4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C35E42-1A66-664F-A32E-EAC393A73A2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420D10-7B71-034E-B445-D78E7E4E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8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2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8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66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0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D50531-9A92-4C53-A8E9-8B05D5010AE7}"/>
              </a:ext>
            </a:extLst>
          </p:cNvPr>
          <p:cNvSpPr/>
          <p:nvPr/>
        </p:nvSpPr>
        <p:spPr>
          <a:xfrm>
            <a:off x="0" y="2790214"/>
            <a:ext cx="9143999" cy="915615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0141"/>
            <a:ext cx="6400800" cy="7391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CARB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1"/>
            <a:ext cx="2526412" cy="189237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3CD00F-D4A5-2F44-B912-DE0444ADF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1660" y="4767263"/>
            <a:ext cx="5927774" cy="3116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A558FB-D2B4-4BCF-9974-CB31D4311DA4}"/>
              </a:ext>
            </a:extLst>
          </p:cNvPr>
          <p:cNvGrpSpPr/>
          <p:nvPr/>
        </p:nvGrpSpPr>
        <p:grpSpPr>
          <a:xfrm rot="16200000">
            <a:off x="4461152" y="83620"/>
            <a:ext cx="221697" cy="9144001"/>
            <a:chOff x="54864" y="0"/>
            <a:chExt cx="221697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DC4CC7-4562-40A1-B0C1-1575ADD5D270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D5FE05-03C2-4536-9FB2-0E2BC3B20F3F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BE24CF-4A84-4641-A1EE-695F5FADAB71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94C654-F990-4C48-9AFB-B69208621F2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CAR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1"/>
            <a:ext cx="2526412" cy="18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0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19EA9-F25E-BC4B-BAA9-2E685D16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4"/>
            <a:ext cx="8229600" cy="33775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4"/>
            <a:ext cx="8229600" cy="33775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D50531-9A92-4C53-A8E9-8B05D5010AE7}"/>
              </a:ext>
            </a:extLst>
          </p:cNvPr>
          <p:cNvSpPr/>
          <p:nvPr/>
        </p:nvSpPr>
        <p:spPr>
          <a:xfrm>
            <a:off x="0" y="2790214"/>
            <a:ext cx="9143999" cy="915615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0141"/>
            <a:ext cx="6400800" cy="7391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pic>
        <p:nvPicPr>
          <p:cNvPr id="7" name="Picture 6" descr="CARB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1"/>
            <a:ext cx="2526412" cy="189237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3CD00F-D4A5-2F44-B912-DE0444ADF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F9B2-7F23-5B4A-9BBE-C5890CF05FB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A558FB-D2B4-4BCF-9974-CB31D4311DA4}"/>
              </a:ext>
            </a:extLst>
          </p:cNvPr>
          <p:cNvGrpSpPr/>
          <p:nvPr/>
        </p:nvGrpSpPr>
        <p:grpSpPr>
          <a:xfrm rot="16200000">
            <a:off x="4461152" y="83620"/>
            <a:ext cx="221697" cy="9144001"/>
            <a:chOff x="54864" y="0"/>
            <a:chExt cx="221697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DC4CC7-4562-40A1-B0C1-1575ADD5D270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D5FE05-03C2-4536-9FB2-0E2BC3B20F3F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BE24CF-4A84-4641-A1EE-695F5FADAB71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94C654-F990-4C48-9AFB-B69208621F2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68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534F6E-E34B-4ACD-AB10-692C8D1E103C}"/>
              </a:ext>
            </a:extLst>
          </p:cNvPr>
          <p:cNvSpPr/>
          <p:nvPr/>
        </p:nvSpPr>
        <p:spPr>
          <a:xfrm>
            <a:off x="0" y="205978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4"/>
            <a:ext cx="8229600" cy="33775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F9B2-7F23-5B4A-9BBE-C5890CF05FB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9C3C4-8AF6-4B34-884F-930EC6B8153C}"/>
              </a:ext>
            </a:extLst>
          </p:cNvPr>
          <p:cNvGrpSpPr/>
          <p:nvPr/>
        </p:nvGrpSpPr>
        <p:grpSpPr>
          <a:xfrm>
            <a:off x="54864" y="0"/>
            <a:ext cx="221697" cy="5143500"/>
            <a:chOff x="54864" y="0"/>
            <a:chExt cx="22169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AC20A5-9C3C-4B0E-A6D5-C5A5EB914501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A1C57-1854-45D9-BA88-27D39126DB54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8D7682-A063-4AB5-83E9-A004EEE87C28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525415-EE00-4E53-A67A-2163142B3080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67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D7A8E4-9A38-EF4B-90A1-A3B8BF736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F9B2-7F23-5B4A-9BBE-C5890CF05FB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27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B9665-3569-46FA-B854-B6CA463B3483}"/>
              </a:ext>
            </a:extLst>
          </p:cNvPr>
          <p:cNvSpPr/>
          <p:nvPr/>
        </p:nvSpPr>
        <p:spPr>
          <a:xfrm>
            <a:off x="0" y="205978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0A3E78-7DF4-8748-A33A-074688AF3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F9B2-7F23-5B4A-9BBE-C5890CF05FB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2B2BD-76D6-4F82-8AD1-79B48646840F}"/>
              </a:ext>
            </a:extLst>
          </p:cNvPr>
          <p:cNvGrpSpPr/>
          <p:nvPr/>
        </p:nvGrpSpPr>
        <p:grpSpPr>
          <a:xfrm>
            <a:off x="54864" y="0"/>
            <a:ext cx="221697" cy="5143500"/>
            <a:chOff x="54864" y="0"/>
            <a:chExt cx="221697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D0A25-E75B-49A8-8072-E864A9842F6B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397FCD-8E7D-4264-9DDF-9522002ED470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B3CD4-DBCE-4FB4-8917-5385D7E95364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88FC70-D388-476D-9875-FA34B48B549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A30AD84-BD81-4DF4-AABE-169D124B8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51660" y="4767263"/>
            <a:ext cx="5927774" cy="31163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380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9262"/>
            <a:ext cx="4040188" cy="287535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719262"/>
            <a:ext cx="4041775" cy="287536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8FA258-BE0E-3C42-97CC-3F3D3EDEE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F9B2-7F23-5B4A-9BBE-C5890CF05FB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33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3B931-9BF6-9A41-948D-D4D81D0AA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F9B2-7F23-5B4A-9BBE-C5890CF05FB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70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220F6-32F6-AB48-939D-F53348D8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F9B2-7F23-5B4A-9BBE-C5890CF05FB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75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534F6E-E34B-4ACD-AB10-692C8D1E103C}"/>
              </a:ext>
            </a:extLst>
          </p:cNvPr>
          <p:cNvSpPr/>
          <p:nvPr/>
        </p:nvSpPr>
        <p:spPr>
          <a:xfrm>
            <a:off x="0" y="205978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7054"/>
            <a:ext cx="8229600" cy="33775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9C3C4-8AF6-4B34-884F-930EC6B8153C}"/>
              </a:ext>
            </a:extLst>
          </p:cNvPr>
          <p:cNvGrpSpPr/>
          <p:nvPr/>
        </p:nvGrpSpPr>
        <p:grpSpPr>
          <a:xfrm>
            <a:off x="54864" y="0"/>
            <a:ext cx="221697" cy="5143500"/>
            <a:chOff x="54864" y="0"/>
            <a:chExt cx="22169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AC20A5-9C3C-4B0E-A6D5-C5A5EB914501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A1C57-1854-45D9-BA88-27D39126DB54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8D7682-A063-4AB5-83E9-A004EEE87C28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525415-EE00-4E53-A67A-2163142B3080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9189F-EE61-4B71-B16B-9C08F400E1EB}"/>
              </a:ext>
            </a:extLst>
          </p:cNvPr>
          <p:cNvSpPr txBox="1"/>
          <p:nvPr userDrawn="1"/>
        </p:nvSpPr>
        <p:spPr>
          <a:xfrm>
            <a:off x="1868307" y="4767263"/>
            <a:ext cx="5900549" cy="2738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539BD8-8256-47FF-B4E2-39AF08E0E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8488" y="4767263"/>
            <a:ext cx="5900737" cy="27305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62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59099"/>
            <a:ext cx="3008313" cy="34355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1AFC8-C08C-9C4E-A0C0-97F5087F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F9B2-7F23-5B4A-9BBE-C5890CF05FB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85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19EA9-F25E-BC4B-BAA9-2E685D16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F9B2-7F23-5B4A-9BBE-C5890CF05FB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742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534F6E-E34B-4ACD-AB10-692C8D1E103C}"/>
              </a:ext>
            </a:extLst>
          </p:cNvPr>
          <p:cNvSpPr/>
          <p:nvPr/>
        </p:nvSpPr>
        <p:spPr>
          <a:xfrm>
            <a:off x="0" y="205978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7054"/>
            <a:ext cx="8229600" cy="33775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9C3C4-8AF6-4B34-884F-930EC6B8153C}"/>
              </a:ext>
            </a:extLst>
          </p:cNvPr>
          <p:cNvGrpSpPr/>
          <p:nvPr/>
        </p:nvGrpSpPr>
        <p:grpSpPr>
          <a:xfrm>
            <a:off x="54864" y="0"/>
            <a:ext cx="221697" cy="5143500"/>
            <a:chOff x="54864" y="0"/>
            <a:chExt cx="22169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AC20A5-9C3C-4B0E-A6D5-C5A5EB914501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A1C57-1854-45D9-BA88-27D39126DB54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8D7682-A063-4AB5-83E9-A004EEE87C28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525415-EE00-4E53-A67A-2163142B3080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9189F-EE61-4B71-B16B-9C08F400E1EB}"/>
              </a:ext>
            </a:extLst>
          </p:cNvPr>
          <p:cNvSpPr txBox="1"/>
          <p:nvPr userDrawn="1"/>
        </p:nvSpPr>
        <p:spPr>
          <a:xfrm>
            <a:off x="1868307" y="4767263"/>
            <a:ext cx="5900549" cy="2738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539BD8-8256-47FF-B4E2-39AF08E0E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8488" y="4767263"/>
            <a:ext cx="5900737" cy="27305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863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D50531-9A92-4C53-A8E9-8B05D5010AE7}"/>
              </a:ext>
            </a:extLst>
          </p:cNvPr>
          <p:cNvSpPr/>
          <p:nvPr/>
        </p:nvSpPr>
        <p:spPr>
          <a:xfrm>
            <a:off x="1" y="2790215"/>
            <a:ext cx="9143999" cy="915615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0141"/>
            <a:ext cx="6400800" cy="7391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defTabSz="457189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ARB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2"/>
            <a:ext cx="2526412" cy="189237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3CD00F-D4A5-2F44-B912-DE0444ADF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A558FB-D2B4-4BCF-9974-CB31D4311DA4}"/>
              </a:ext>
            </a:extLst>
          </p:cNvPr>
          <p:cNvGrpSpPr/>
          <p:nvPr/>
        </p:nvGrpSpPr>
        <p:grpSpPr>
          <a:xfrm rot="16200000">
            <a:off x="4461152" y="83621"/>
            <a:ext cx="221697" cy="9144001"/>
            <a:chOff x="54864" y="0"/>
            <a:chExt cx="221697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DC4CC7-4562-40A1-B0C1-1575ADD5D270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D5FE05-03C2-4536-9FB2-0E2BC3B20F3F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BE24CF-4A84-4641-A1EE-695F5FADAB71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94C654-F990-4C48-9AFB-B69208621F2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7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534F6E-E34B-4ACD-AB10-692C8D1E103C}"/>
              </a:ext>
            </a:extLst>
          </p:cNvPr>
          <p:cNvSpPr/>
          <p:nvPr/>
        </p:nvSpPr>
        <p:spPr>
          <a:xfrm>
            <a:off x="1" y="205979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5"/>
            <a:ext cx="8229600" cy="3377569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/>
            </a:lvl1pPr>
            <a:lvl2pPr marL="742931" indent="-285743">
              <a:buFont typeface="Arial" panose="020B0604020202020204" pitchFamily="34" charset="0"/>
              <a:buChar char="•"/>
              <a:defRPr sz="2000"/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189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9C3C4-8AF6-4B34-884F-930EC6B8153C}"/>
              </a:ext>
            </a:extLst>
          </p:cNvPr>
          <p:cNvGrpSpPr/>
          <p:nvPr/>
        </p:nvGrpSpPr>
        <p:grpSpPr>
          <a:xfrm>
            <a:off x="54865" y="0"/>
            <a:ext cx="221697" cy="5143500"/>
            <a:chOff x="54864" y="0"/>
            <a:chExt cx="22169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AC20A5-9C3C-4B0E-A6D5-C5A5EB914501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A1C57-1854-45D9-BA88-27D39126DB54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8D7682-A063-4AB5-83E9-A004EEE87C28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525415-EE00-4E53-A67A-2163142B3080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580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D7A8E4-9A38-EF4B-90A1-A3B8BF736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39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B9665-3569-46FA-B854-B6CA463B3483}"/>
              </a:ext>
            </a:extLst>
          </p:cNvPr>
          <p:cNvSpPr/>
          <p:nvPr/>
        </p:nvSpPr>
        <p:spPr>
          <a:xfrm>
            <a:off x="1" y="205979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0A3E78-7DF4-8748-A33A-074688AF3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2B2BD-76D6-4F82-8AD1-79B48646840F}"/>
              </a:ext>
            </a:extLst>
          </p:cNvPr>
          <p:cNvGrpSpPr/>
          <p:nvPr/>
        </p:nvGrpSpPr>
        <p:grpSpPr>
          <a:xfrm>
            <a:off x="54865" y="0"/>
            <a:ext cx="221697" cy="5143500"/>
            <a:chOff x="54864" y="0"/>
            <a:chExt cx="221697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D0A25-E75B-49A8-8072-E864A9842F6B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397FCD-8E7D-4264-9DDF-9522002ED470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B3CD4-DBCE-4FB4-8917-5385D7E95364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88FC70-D388-476D-9875-FA34B48B549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A30AD84-BD81-4DF4-AABE-169D124B8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51661" y="4767264"/>
            <a:ext cx="5927774" cy="311633"/>
          </a:xfrm>
        </p:spPr>
        <p:txBody>
          <a:bodyPr/>
          <a:lstStyle/>
          <a:p>
            <a:pPr defTabSz="457189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2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9263"/>
            <a:ext cx="4040188" cy="2875359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1719263"/>
            <a:ext cx="4041775" cy="287536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8FA258-BE0E-3C42-97CC-3F3D3EDEE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03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3B931-9BF6-9A41-948D-D4D81D0AA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220F6-32F6-AB48-939D-F53348D8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0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534F6E-E34B-4ACD-AB10-692C8D1E103C}"/>
              </a:ext>
            </a:extLst>
          </p:cNvPr>
          <p:cNvSpPr/>
          <p:nvPr/>
        </p:nvSpPr>
        <p:spPr>
          <a:xfrm>
            <a:off x="0" y="205978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4"/>
            <a:ext cx="8229600" cy="33775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9C3C4-8AF6-4B34-884F-930EC6B8153C}"/>
              </a:ext>
            </a:extLst>
          </p:cNvPr>
          <p:cNvGrpSpPr/>
          <p:nvPr/>
        </p:nvGrpSpPr>
        <p:grpSpPr>
          <a:xfrm>
            <a:off x="54864" y="0"/>
            <a:ext cx="221697" cy="5143500"/>
            <a:chOff x="54864" y="0"/>
            <a:chExt cx="22169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AC20A5-9C3C-4B0E-A6D5-C5A5EB914501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A1C57-1854-45D9-BA88-27D39126DB54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8D7682-A063-4AB5-83E9-A004EEE87C28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525415-EE00-4E53-A67A-2163142B3080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9189F-EE61-4B71-B16B-9C08F400E1EB}"/>
              </a:ext>
            </a:extLst>
          </p:cNvPr>
          <p:cNvSpPr txBox="1"/>
          <p:nvPr userDrawn="1"/>
        </p:nvSpPr>
        <p:spPr>
          <a:xfrm>
            <a:off x="1868307" y="4767263"/>
            <a:ext cx="5900549" cy="2738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539BD8-8256-47FF-B4E2-39AF08E0E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8488" y="4767263"/>
            <a:ext cx="5900737" cy="2730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620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59099"/>
            <a:ext cx="3008313" cy="34355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1AFC8-C08C-9C4E-A0C0-97F5087F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4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19EA9-F25E-BC4B-BAA9-2E685D16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03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D50531-9A92-4C53-A8E9-8B05D5010AE7}"/>
              </a:ext>
            </a:extLst>
          </p:cNvPr>
          <p:cNvSpPr/>
          <p:nvPr/>
        </p:nvSpPr>
        <p:spPr>
          <a:xfrm>
            <a:off x="1" y="2790215"/>
            <a:ext cx="9143999" cy="915615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0141"/>
            <a:ext cx="6400800" cy="7391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defTabSz="457189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ARB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2"/>
            <a:ext cx="2526412" cy="189237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3CD00F-D4A5-2F44-B912-DE0444ADF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A558FB-D2B4-4BCF-9974-CB31D4311DA4}"/>
              </a:ext>
            </a:extLst>
          </p:cNvPr>
          <p:cNvGrpSpPr/>
          <p:nvPr/>
        </p:nvGrpSpPr>
        <p:grpSpPr>
          <a:xfrm rot="16200000">
            <a:off x="4461152" y="83621"/>
            <a:ext cx="221697" cy="9144001"/>
            <a:chOff x="54864" y="0"/>
            <a:chExt cx="221697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DC4CC7-4562-40A1-B0C1-1575ADD5D270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D5FE05-03C2-4536-9FB2-0E2BC3B20F3F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BE24CF-4A84-4641-A1EE-695F5FADAB71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94C654-F990-4C48-9AFB-B69208621F2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684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534F6E-E34B-4ACD-AB10-692C8D1E103C}"/>
              </a:ext>
            </a:extLst>
          </p:cNvPr>
          <p:cNvSpPr/>
          <p:nvPr/>
        </p:nvSpPr>
        <p:spPr>
          <a:xfrm>
            <a:off x="1" y="205979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5"/>
            <a:ext cx="8229600" cy="3377569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/>
            </a:lvl1pPr>
            <a:lvl2pPr marL="742931" indent="-285743">
              <a:buFont typeface="Arial" panose="020B0604020202020204" pitchFamily="34" charset="0"/>
              <a:buChar char="•"/>
              <a:defRPr sz="2000"/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189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9C3C4-8AF6-4B34-884F-930EC6B8153C}"/>
              </a:ext>
            </a:extLst>
          </p:cNvPr>
          <p:cNvGrpSpPr/>
          <p:nvPr/>
        </p:nvGrpSpPr>
        <p:grpSpPr>
          <a:xfrm>
            <a:off x="54865" y="0"/>
            <a:ext cx="221697" cy="5143500"/>
            <a:chOff x="54864" y="0"/>
            <a:chExt cx="22169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AC20A5-9C3C-4B0E-A6D5-C5A5EB914501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A1C57-1854-45D9-BA88-27D39126DB54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8D7682-A063-4AB5-83E9-A004EEE87C28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525415-EE00-4E53-A67A-2163142B3080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078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D7A8E4-9A38-EF4B-90A1-A3B8BF736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7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B9665-3569-46FA-B854-B6CA463B3483}"/>
              </a:ext>
            </a:extLst>
          </p:cNvPr>
          <p:cNvSpPr/>
          <p:nvPr/>
        </p:nvSpPr>
        <p:spPr>
          <a:xfrm>
            <a:off x="1" y="205979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0A3E78-7DF4-8748-A33A-074688AF3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2B2BD-76D6-4F82-8AD1-79B48646840F}"/>
              </a:ext>
            </a:extLst>
          </p:cNvPr>
          <p:cNvGrpSpPr/>
          <p:nvPr/>
        </p:nvGrpSpPr>
        <p:grpSpPr>
          <a:xfrm>
            <a:off x="54865" y="0"/>
            <a:ext cx="221697" cy="5143500"/>
            <a:chOff x="54864" y="0"/>
            <a:chExt cx="221697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D0A25-E75B-49A8-8072-E864A9842F6B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397FCD-8E7D-4264-9DDF-9522002ED470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B3CD4-DBCE-4FB4-8917-5385D7E95364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88FC70-D388-476D-9875-FA34B48B549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A30AD84-BD81-4DF4-AABE-169D124B8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51661" y="4767264"/>
            <a:ext cx="5927774" cy="311633"/>
          </a:xfrm>
        </p:spPr>
        <p:txBody>
          <a:bodyPr/>
          <a:lstStyle/>
          <a:p>
            <a:pPr defTabSz="457189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24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9263"/>
            <a:ext cx="4040188" cy="2875359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1719263"/>
            <a:ext cx="4041775" cy="287536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8FA258-BE0E-3C42-97CC-3F3D3EDEE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9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3B931-9BF6-9A41-948D-D4D81D0AA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6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220F6-32F6-AB48-939D-F53348D8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33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59099"/>
            <a:ext cx="3008313" cy="34355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1AFC8-C08C-9C4E-A0C0-97F5087F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3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D7A8E4-9A38-EF4B-90A1-A3B8BF736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94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19EA9-F25E-BC4B-BAA9-2E685D16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54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D50531-9A92-4C53-A8E9-8B05D5010AE7}"/>
              </a:ext>
            </a:extLst>
          </p:cNvPr>
          <p:cNvSpPr/>
          <p:nvPr/>
        </p:nvSpPr>
        <p:spPr>
          <a:xfrm>
            <a:off x="1" y="2790215"/>
            <a:ext cx="9143999" cy="915615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0141"/>
            <a:ext cx="6400800" cy="7391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defTabSz="457189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ARB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2"/>
            <a:ext cx="2526412" cy="189237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3CD00F-D4A5-2F44-B912-DE0444ADF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A558FB-D2B4-4BCF-9974-CB31D4311DA4}"/>
              </a:ext>
            </a:extLst>
          </p:cNvPr>
          <p:cNvGrpSpPr/>
          <p:nvPr/>
        </p:nvGrpSpPr>
        <p:grpSpPr>
          <a:xfrm rot="16200000">
            <a:off x="4461152" y="83621"/>
            <a:ext cx="221697" cy="9144001"/>
            <a:chOff x="54864" y="0"/>
            <a:chExt cx="221697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DC4CC7-4562-40A1-B0C1-1575ADD5D270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D5FE05-03C2-4536-9FB2-0E2BC3B20F3F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BE24CF-4A84-4641-A1EE-695F5FADAB71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94C654-F990-4C48-9AFB-B69208621F2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331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534F6E-E34B-4ACD-AB10-692C8D1E103C}"/>
              </a:ext>
            </a:extLst>
          </p:cNvPr>
          <p:cNvSpPr/>
          <p:nvPr/>
        </p:nvSpPr>
        <p:spPr>
          <a:xfrm>
            <a:off x="1" y="205979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5"/>
            <a:ext cx="8229600" cy="3377569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/>
            </a:lvl1pPr>
            <a:lvl2pPr marL="742931" indent="-285743">
              <a:buFont typeface="Arial" panose="020B0604020202020204" pitchFamily="34" charset="0"/>
              <a:buChar char="•"/>
              <a:defRPr sz="2000"/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189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9C3C4-8AF6-4B34-884F-930EC6B8153C}"/>
              </a:ext>
            </a:extLst>
          </p:cNvPr>
          <p:cNvGrpSpPr/>
          <p:nvPr/>
        </p:nvGrpSpPr>
        <p:grpSpPr>
          <a:xfrm>
            <a:off x="54865" y="0"/>
            <a:ext cx="221697" cy="5143500"/>
            <a:chOff x="54864" y="0"/>
            <a:chExt cx="22169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AC20A5-9C3C-4B0E-A6D5-C5A5EB914501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A1C57-1854-45D9-BA88-27D39126DB54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8D7682-A063-4AB5-83E9-A004EEE87C28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525415-EE00-4E53-A67A-2163142B3080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328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D7A8E4-9A38-EF4B-90A1-A3B8BF736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81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B9665-3569-46FA-B854-B6CA463B3483}"/>
              </a:ext>
            </a:extLst>
          </p:cNvPr>
          <p:cNvSpPr/>
          <p:nvPr/>
        </p:nvSpPr>
        <p:spPr>
          <a:xfrm>
            <a:off x="1" y="205979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0A3E78-7DF4-8748-A33A-074688AF3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2B2BD-76D6-4F82-8AD1-79B48646840F}"/>
              </a:ext>
            </a:extLst>
          </p:cNvPr>
          <p:cNvGrpSpPr/>
          <p:nvPr/>
        </p:nvGrpSpPr>
        <p:grpSpPr>
          <a:xfrm>
            <a:off x="54865" y="0"/>
            <a:ext cx="221697" cy="5143500"/>
            <a:chOff x="54864" y="0"/>
            <a:chExt cx="221697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D0A25-E75B-49A8-8072-E864A9842F6B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397FCD-8E7D-4264-9DDF-9522002ED470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B3CD4-DBCE-4FB4-8917-5385D7E95364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88FC70-D388-476D-9875-FA34B48B549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A30AD84-BD81-4DF4-AABE-169D124B8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51661" y="4767264"/>
            <a:ext cx="5927774" cy="311633"/>
          </a:xfrm>
        </p:spPr>
        <p:txBody>
          <a:bodyPr/>
          <a:lstStyle/>
          <a:p>
            <a:pPr defTabSz="457189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9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9263"/>
            <a:ext cx="4040188" cy="2875359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1719263"/>
            <a:ext cx="4041775" cy="287536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8FA258-BE0E-3C42-97CC-3F3D3EDEE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08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3B931-9BF6-9A41-948D-D4D81D0AA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6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220F6-32F6-AB48-939D-F53348D8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67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59099"/>
            <a:ext cx="3008313" cy="34355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1AFC8-C08C-9C4E-A0C0-97F5087F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8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19EA9-F25E-BC4B-BAA9-2E685D16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B9665-3569-46FA-B854-B6CA463B3483}"/>
              </a:ext>
            </a:extLst>
          </p:cNvPr>
          <p:cNvSpPr/>
          <p:nvPr/>
        </p:nvSpPr>
        <p:spPr>
          <a:xfrm>
            <a:off x="0" y="205978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0A3E78-7DF4-8748-A33A-074688AF3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2B2BD-76D6-4F82-8AD1-79B48646840F}"/>
              </a:ext>
            </a:extLst>
          </p:cNvPr>
          <p:cNvGrpSpPr/>
          <p:nvPr/>
        </p:nvGrpSpPr>
        <p:grpSpPr>
          <a:xfrm>
            <a:off x="54864" y="0"/>
            <a:ext cx="221697" cy="5143500"/>
            <a:chOff x="54864" y="0"/>
            <a:chExt cx="221697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D0A25-E75B-49A8-8072-E864A9842F6B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397FCD-8E7D-4264-9DDF-9522002ED470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B3CD4-DBCE-4FB4-8917-5385D7E95364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88FC70-D388-476D-9875-FA34B48B549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A30AD84-BD81-4DF4-AABE-169D124B8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51660" y="4767263"/>
            <a:ext cx="5927774" cy="3116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6" name="Picture 15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87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D50531-9A92-4C53-A8E9-8B05D5010AE7}"/>
              </a:ext>
            </a:extLst>
          </p:cNvPr>
          <p:cNvSpPr/>
          <p:nvPr/>
        </p:nvSpPr>
        <p:spPr>
          <a:xfrm>
            <a:off x="1" y="2790215"/>
            <a:ext cx="9143999" cy="915615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0141"/>
            <a:ext cx="6400800" cy="7391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defTabSz="457189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ARB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2"/>
            <a:ext cx="2526412" cy="189237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3CD00F-D4A5-2F44-B912-DE0444ADF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A558FB-D2B4-4BCF-9974-CB31D4311DA4}"/>
              </a:ext>
            </a:extLst>
          </p:cNvPr>
          <p:cNvGrpSpPr/>
          <p:nvPr/>
        </p:nvGrpSpPr>
        <p:grpSpPr>
          <a:xfrm rot="16200000">
            <a:off x="4461152" y="83621"/>
            <a:ext cx="221697" cy="9144001"/>
            <a:chOff x="54864" y="0"/>
            <a:chExt cx="221697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DC4CC7-4562-40A1-B0C1-1575ADD5D270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D5FE05-03C2-4536-9FB2-0E2BC3B20F3F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BE24CF-4A84-4641-A1EE-695F5FADAB71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94C654-F990-4C48-9AFB-B69208621F2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6435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534F6E-E34B-4ACD-AB10-692C8D1E103C}"/>
              </a:ext>
            </a:extLst>
          </p:cNvPr>
          <p:cNvSpPr/>
          <p:nvPr/>
        </p:nvSpPr>
        <p:spPr>
          <a:xfrm>
            <a:off x="1" y="205979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5"/>
            <a:ext cx="8229600" cy="3377569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/>
            </a:lvl1pPr>
            <a:lvl2pPr marL="742931" indent="-285743">
              <a:buFont typeface="Arial" panose="020B0604020202020204" pitchFamily="34" charset="0"/>
              <a:buChar char="•"/>
              <a:defRPr sz="2000"/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189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9C3C4-8AF6-4B34-884F-930EC6B8153C}"/>
              </a:ext>
            </a:extLst>
          </p:cNvPr>
          <p:cNvGrpSpPr/>
          <p:nvPr/>
        </p:nvGrpSpPr>
        <p:grpSpPr>
          <a:xfrm>
            <a:off x="54865" y="0"/>
            <a:ext cx="221697" cy="5143500"/>
            <a:chOff x="54864" y="0"/>
            <a:chExt cx="22169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AC20A5-9C3C-4B0E-A6D5-C5A5EB914501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A1C57-1854-45D9-BA88-27D39126DB54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8D7682-A063-4AB5-83E9-A004EEE87C28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525415-EE00-4E53-A67A-2163142B3080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58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D7A8E4-9A38-EF4B-90A1-A3B8BF736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60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B9665-3569-46FA-B854-B6CA463B3483}"/>
              </a:ext>
            </a:extLst>
          </p:cNvPr>
          <p:cNvSpPr/>
          <p:nvPr/>
        </p:nvSpPr>
        <p:spPr>
          <a:xfrm>
            <a:off x="1" y="205979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0A3E78-7DF4-8748-A33A-074688AF3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2B2BD-76D6-4F82-8AD1-79B48646840F}"/>
              </a:ext>
            </a:extLst>
          </p:cNvPr>
          <p:cNvGrpSpPr/>
          <p:nvPr/>
        </p:nvGrpSpPr>
        <p:grpSpPr>
          <a:xfrm>
            <a:off x="54865" y="0"/>
            <a:ext cx="221697" cy="5143500"/>
            <a:chOff x="54864" y="0"/>
            <a:chExt cx="221697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D0A25-E75B-49A8-8072-E864A9842F6B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397FCD-8E7D-4264-9DDF-9522002ED470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B3CD4-DBCE-4FB4-8917-5385D7E95364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88FC70-D388-476D-9875-FA34B48B549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A30AD84-BD81-4DF4-AABE-169D124B8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51661" y="4767264"/>
            <a:ext cx="5927774" cy="311633"/>
          </a:xfrm>
        </p:spPr>
        <p:txBody>
          <a:bodyPr/>
          <a:lstStyle/>
          <a:p>
            <a:pPr defTabSz="457189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4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9263"/>
            <a:ext cx="4040188" cy="2875359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1719263"/>
            <a:ext cx="4041775" cy="287536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8FA258-BE0E-3C42-97CC-3F3D3EDEE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0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3B931-9BF6-9A41-948D-D4D81D0AA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220F6-32F6-AB48-939D-F53348D8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09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59099"/>
            <a:ext cx="3008313" cy="34355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1AFC8-C08C-9C4E-A0C0-97F5087F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87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19EA9-F25E-BC4B-BAA9-2E685D16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837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D50531-9A92-4C53-A8E9-8B05D5010AE7}"/>
              </a:ext>
            </a:extLst>
          </p:cNvPr>
          <p:cNvSpPr/>
          <p:nvPr/>
        </p:nvSpPr>
        <p:spPr>
          <a:xfrm>
            <a:off x="0" y="2790214"/>
            <a:ext cx="9143999" cy="915615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0141"/>
            <a:ext cx="6400800" cy="7391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CARB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1"/>
            <a:ext cx="2526412" cy="189237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3CD00F-D4A5-2F44-B912-DE0444ADF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A558FB-D2B4-4BCF-9974-CB31D4311DA4}"/>
              </a:ext>
            </a:extLst>
          </p:cNvPr>
          <p:cNvGrpSpPr/>
          <p:nvPr/>
        </p:nvGrpSpPr>
        <p:grpSpPr>
          <a:xfrm rot="16200000">
            <a:off x="4461152" y="83620"/>
            <a:ext cx="221697" cy="9144001"/>
            <a:chOff x="54864" y="0"/>
            <a:chExt cx="221697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DC4CC7-4562-40A1-B0C1-1575ADD5D270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D5FE05-03C2-4536-9FB2-0E2BC3B20F3F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BE24CF-4A84-4641-A1EE-695F5FADAB71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94C654-F990-4C48-9AFB-B69208621F2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CAR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1"/>
            <a:ext cx="2526412" cy="18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0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9262"/>
            <a:ext cx="4040188" cy="287535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719262"/>
            <a:ext cx="4041775" cy="287536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8FA258-BE0E-3C42-97CC-3F3D3EDEE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477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534F6E-E34B-4ACD-AB10-692C8D1E103C}"/>
              </a:ext>
            </a:extLst>
          </p:cNvPr>
          <p:cNvSpPr/>
          <p:nvPr/>
        </p:nvSpPr>
        <p:spPr>
          <a:xfrm>
            <a:off x="0" y="205978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4"/>
            <a:ext cx="8229600" cy="337756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9C3C4-8AF6-4B34-884F-930EC6B8153C}"/>
              </a:ext>
            </a:extLst>
          </p:cNvPr>
          <p:cNvGrpSpPr/>
          <p:nvPr/>
        </p:nvGrpSpPr>
        <p:grpSpPr>
          <a:xfrm>
            <a:off x="54864" y="0"/>
            <a:ext cx="221697" cy="5143500"/>
            <a:chOff x="54864" y="0"/>
            <a:chExt cx="22169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AC20A5-9C3C-4B0E-A6D5-C5A5EB914501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A1C57-1854-45D9-BA88-27D39126DB54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8D7682-A063-4AB5-83E9-A004EEE87C28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525415-EE00-4E53-A67A-2163142B3080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209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D7A8E4-9A38-EF4B-90A1-A3B8BF736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940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B9665-3569-46FA-B854-B6CA463B3483}"/>
              </a:ext>
            </a:extLst>
          </p:cNvPr>
          <p:cNvSpPr/>
          <p:nvPr/>
        </p:nvSpPr>
        <p:spPr>
          <a:xfrm>
            <a:off x="0" y="205978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0A3E78-7DF4-8748-A33A-074688AF3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2B2BD-76D6-4F82-8AD1-79B48646840F}"/>
              </a:ext>
            </a:extLst>
          </p:cNvPr>
          <p:cNvGrpSpPr/>
          <p:nvPr/>
        </p:nvGrpSpPr>
        <p:grpSpPr>
          <a:xfrm>
            <a:off x="54864" y="0"/>
            <a:ext cx="221697" cy="5143500"/>
            <a:chOff x="54864" y="0"/>
            <a:chExt cx="221697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D0A25-E75B-49A8-8072-E864A9842F6B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397FCD-8E7D-4264-9DDF-9522002ED470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B3CD4-DBCE-4FB4-8917-5385D7E95364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88FC70-D388-476D-9875-FA34B48B549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A30AD84-BD81-4DF4-AABE-169D124B8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51660" y="4767263"/>
            <a:ext cx="5927774" cy="311633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Picture 15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87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9262"/>
            <a:ext cx="4040188" cy="287535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719262"/>
            <a:ext cx="4041775" cy="287536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8FA258-BE0E-3C42-97CC-3F3D3EDEE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477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3B931-9BF6-9A41-948D-D4D81D0AA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1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220F6-32F6-AB48-939D-F53348D8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6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59099"/>
            <a:ext cx="3008313" cy="34355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1AFC8-C08C-9C4E-A0C0-97F5087F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6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19EA9-F25E-BC4B-BAA9-2E685D16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4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D50531-9A92-4C53-A8E9-8B05D5010AE7}"/>
              </a:ext>
            </a:extLst>
          </p:cNvPr>
          <p:cNvSpPr/>
          <p:nvPr/>
        </p:nvSpPr>
        <p:spPr>
          <a:xfrm>
            <a:off x="1" y="2790215"/>
            <a:ext cx="9143999" cy="915615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0141"/>
            <a:ext cx="6400800" cy="7391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defTabSz="457189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ARB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2"/>
            <a:ext cx="2526412" cy="189237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3CD00F-D4A5-2F44-B912-DE0444ADF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A558FB-D2B4-4BCF-9974-CB31D4311DA4}"/>
              </a:ext>
            </a:extLst>
          </p:cNvPr>
          <p:cNvGrpSpPr/>
          <p:nvPr/>
        </p:nvGrpSpPr>
        <p:grpSpPr>
          <a:xfrm rot="16200000">
            <a:off x="4461152" y="83621"/>
            <a:ext cx="221697" cy="9144001"/>
            <a:chOff x="54864" y="0"/>
            <a:chExt cx="221697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DC4CC7-4562-40A1-B0C1-1575ADD5D270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D5FE05-03C2-4536-9FB2-0E2BC3B20F3F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BE24CF-4A84-4641-A1EE-695F5FADAB71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94C654-F990-4C48-9AFB-B69208621F2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  <p:pic>
        <p:nvPicPr>
          <p:cNvPr id="14" name="Picture 13" descr="CAR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31" y="577242"/>
            <a:ext cx="2526412" cy="18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735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534F6E-E34B-4ACD-AB10-692C8D1E103C}"/>
              </a:ext>
            </a:extLst>
          </p:cNvPr>
          <p:cNvSpPr/>
          <p:nvPr/>
        </p:nvSpPr>
        <p:spPr>
          <a:xfrm>
            <a:off x="1" y="205979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055"/>
            <a:ext cx="8229600" cy="3377569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/>
            </a:lvl1pPr>
            <a:lvl2pPr marL="742931" indent="-285743">
              <a:buFont typeface="Arial" panose="020B0604020202020204" pitchFamily="34" charset="0"/>
              <a:buChar char="•"/>
              <a:defRPr sz="2000"/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D7ED37-11F9-F843-AF47-5A8758B2D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189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9C3C4-8AF6-4B34-884F-930EC6B8153C}"/>
              </a:ext>
            </a:extLst>
          </p:cNvPr>
          <p:cNvGrpSpPr/>
          <p:nvPr/>
        </p:nvGrpSpPr>
        <p:grpSpPr>
          <a:xfrm>
            <a:off x="54865" y="0"/>
            <a:ext cx="221697" cy="5143500"/>
            <a:chOff x="54864" y="0"/>
            <a:chExt cx="22169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AC20A5-9C3C-4B0E-A6D5-C5A5EB914501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A1C57-1854-45D9-BA88-27D39126DB54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8D7682-A063-4AB5-83E9-A004EEE87C28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525415-EE00-4E53-A67A-2163142B3080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  <p:pic>
        <p:nvPicPr>
          <p:cNvPr id="14" name="Picture 13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3B931-9BF6-9A41-948D-D4D81D0AA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1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D7A8E4-9A38-EF4B-90A1-A3B8BF736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39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B9665-3569-46FA-B854-B6CA463B3483}"/>
              </a:ext>
            </a:extLst>
          </p:cNvPr>
          <p:cNvSpPr/>
          <p:nvPr/>
        </p:nvSpPr>
        <p:spPr>
          <a:xfrm>
            <a:off x="1" y="205979"/>
            <a:ext cx="9143999" cy="857251"/>
          </a:xfrm>
          <a:prstGeom prst="rect">
            <a:avLst/>
          </a:prstGeom>
          <a:solidFill>
            <a:srgbClr val="255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0A3E78-7DF4-8748-A33A-074688AF3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2B2BD-76D6-4F82-8AD1-79B48646840F}"/>
              </a:ext>
            </a:extLst>
          </p:cNvPr>
          <p:cNvGrpSpPr/>
          <p:nvPr/>
        </p:nvGrpSpPr>
        <p:grpSpPr>
          <a:xfrm>
            <a:off x="54865" y="0"/>
            <a:ext cx="221697" cy="5143500"/>
            <a:chOff x="54864" y="0"/>
            <a:chExt cx="221697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D0A25-E75B-49A8-8072-E864A9842F6B}"/>
                </a:ext>
              </a:extLst>
            </p:cNvPr>
            <p:cNvSpPr/>
            <p:nvPr userDrawn="1"/>
          </p:nvSpPr>
          <p:spPr>
            <a:xfrm>
              <a:off x="54864" y="0"/>
              <a:ext cx="57705" cy="5143500"/>
            </a:xfrm>
            <a:prstGeom prst="rect">
              <a:avLst/>
            </a:prstGeom>
            <a:solidFill>
              <a:srgbClr val="44A7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397FCD-8E7D-4264-9DDF-9522002ED470}"/>
                </a:ext>
              </a:extLst>
            </p:cNvPr>
            <p:cNvSpPr/>
            <p:nvPr userDrawn="1"/>
          </p:nvSpPr>
          <p:spPr>
            <a:xfrm>
              <a:off x="108008" y="0"/>
              <a:ext cx="57705" cy="5143500"/>
            </a:xfrm>
            <a:prstGeom prst="rect">
              <a:avLst/>
            </a:prstGeom>
            <a:solidFill>
              <a:srgbClr val="255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B3CD4-DBCE-4FB4-8917-5385D7E95364}"/>
                </a:ext>
              </a:extLst>
            </p:cNvPr>
            <p:cNvSpPr/>
            <p:nvPr userDrawn="1"/>
          </p:nvSpPr>
          <p:spPr>
            <a:xfrm>
              <a:off x="165787" y="0"/>
              <a:ext cx="57705" cy="5143500"/>
            </a:xfrm>
            <a:prstGeom prst="rect">
              <a:avLst/>
            </a:prstGeom>
            <a:solidFill>
              <a:srgbClr val="F7AE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88FC70-D388-476D-9875-FA34B48B549B}"/>
                </a:ext>
              </a:extLst>
            </p:cNvPr>
            <p:cNvSpPr/>
            <p:nvPr userDrawn="1"/>
          </p:nvSpPr>
          <p:spPr>
            <a:xfrm>
              <a:off x="218856" y="0"/>
              <a:ext cx="57705" cy="5143500"/>
            </a:xfrm>
            <a:prstGeom prst="rect">
              <a:avLst/>
            </a:prstGeom>
            <a:solidFill>
              <a:srgbClr val="3E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A30AD84-BD81-4DF4-AABE-169D124B8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51661" y="4767264"/>
            <a:ext cx="5927774" cy="311633"/>
          </a:xfrm>
        </p:spPr>
        <p:txBody>
          <a:bodyPr/>
          <a:lstStyle/>
          <a:p>
            <a:pPr defTabSz="457189"/>
            <a:endParaRPr lang="en-US"/>
          </a:p>
        </p:txBody>
      </p:sp>
      <p:pic>
        <p:nvPicPr>
          <p:cNvPr id="16" name="Picture 15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66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9263"/>
            <a:ext cx="4040188" cy="2875359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 marL="1142972" indent="-228594">
              <a:buSzPct val="80000"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1719263"/>
            <a:ext cx="4041775" cy="287536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8FA258-BE0E-3C42-97CC-3F3D3EDEE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278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3B931-9BF6-9A41-948D-D4D81D0AA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93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220F6-32F6-AB48-939D-F53348D8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>
                <a:solidFill>
                  <a:srgbClr val="000000"/>
                </a:solidFill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634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59099"/>
            <a:ext cx="3008313" cy="34355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1AFC8-C08C-9C4E-A0C0-97F5087F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97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000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19EA9-F25E-BC4B-BAA9-2E685D16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7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fld id="{F01DF9B2-7F23-5B4A-9BBE-C5890CF05FB0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7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220F6-32F6-AB48-939D-F53348D8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6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59099"/>
            <a:ext cx="3008313" cy="34355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1AFC8-C08C-9C4E-A0C0-97F5087F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434" y="4767262"/>
            <a:ext cx="907366" cy="310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4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6" r:id="rId1"/>
    <p:sldLayoutId id="2147493560" r:id="rId2"/>
    <p:sldLayoutId id="2147493477" r:id="rId3"/>
    <p:sldLayoutId id="2147493478" r:id="rId4"/>
    <p:sldLayoutId id="2147493479" r:id="rId5"/>
    <p:sldLayoutId id="2147493480" r:id="rId6"/>
    <p:sldLayoutId id="2147493481" r:id="rId7"/>
    <p:sldLayoutId id="2147493482" r:id="rId8"/>
    <p:sldLayoutId id="2147493483" r:id="rId9"/>
    <p:sldLayoutId id="2147493484" r:id="rId10"/>
    <p:sldLayoutId id="2147493573" r:id="rId11"/>
    <p:sldLayoutId id="2147493572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rgbClr val="000000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434" y="4767262"/>
            <a:ext cx="907366" cy="310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51660" y="4767263"/>
            <a:ext cx="5927774" cy="311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2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6" r:id="rId1"/>
    <p:sldLayoutId id="2147493487" r:id="rId2"/>
    <p:sldLayoutId id="2147493488" r:id="rId3"/>
    <p:sldLayoutId id="2147493489" r:id="rId4"/>
    <p:sldLayoutId id="2147493490" r:id="rId5"/>
    <p:sldLayoutId id="2147493491" r:id="rId6"/>
    <p:sldLayoutId id="2147493492" r:id="rId7"/>
    <p:sldLayoutId id="2147493493" r:id="rId8"/>
    <p:sldLayoutId id="2147493494" r:id="rId9"/>
    <p:sldLayoutId id="2147493574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rgbClr val="000000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30"/>
            <a:ext cx="8229600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435" y="4767263"/>
            <a:ext cx="907366" cy="310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defTabSz="457189">
              <a:defRPr/>
            </a:pPr>
            <a:fld id="{2066355A-084C-D24E-9AD2-7E4FC41EA627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51661" y="4767264"/>
            <a:ext cx="5927774" cy="311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189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1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6" r:id="rId1"/>
    <p:sldLayoutId id="2147493497" r:id="rId2"/>
    <p:sldLayoutId id="2147493498" r:id="rId3"/>
    <p:sldLayoutId id="2147493499" r:id="rId4"/>
    <p:sldLayoutId id="2147493500" r:id="rId5"/>
    <p:sldLayoutId id="2147493501" r:id="rId6"/>
    <p:sldLayoutId id="2147493502" r:id="rId7"/>
    <p:sldLayoutId id="2147493503" r:id="rId8"/>
    <p:sldLayoutId id="2147493504" r:id="rId9"/>
  </p:sldLayoutIdLst>
  <p:hf hdr="0" dt="0"/>
  <p:txStyles>
    <p:titleStyle>
      <a:lvl1pPr algn="ctr" defTabSz="457189" rtl="0" eaLnBrk="1" latinLnBrk="0" hangingPunct="1">
        <a:spcBef>
          <a:spcPct val="0"/>
        </a:spcBef>
        <a:buNone/>
        <a:defRPr sz="3400" b="1" kern="1200">
          <a:solidFill>
            <a:srgbClr val="000000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30"/>
            <a:ext cx="8229600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435" y="4767263"/>
            <a:ext cx="907366" cy="310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defTabSz="457189">
              <a:defRPr/>
            </a:pPr>
            <a:fld id="{2066355A-084C-D24E-9AD2-7E4FC41EA627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51661" y="4767264"/>
            <a:ext cx="5927774" cy="311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189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6" r:id="rId1"/>
    <p:sldLayoutId id="2147493507" r:id="rId2"/>
    <p:sldLayoutId id="2147493508" r:id="rId3"/>
    <p:sldLayoutId id="2147493509" r:id="rId4"/>
    <p:sldLayoutId id="2147493510" r:id="rId5"/>
    <p:sldLayoutId id="2147493511" r:id="rId6"/>
    <p:sldLayoutId id="2147493512" r:id="rId7"/>
    <p:sldLayoutId id="2147493513" r:id="rId8"/>
    <p:sldLayoutId id="2147493514" r:id="rId9"/>
  </p:sldLayoutIdLst>
  <p:hf hdr="0" dt="0"/>
  <p:txStyles>
    <p:titleStyle>
      <a:lvl1pPr algn="ctr" defTabSz="457189" rtl="0" eaLnBrk="1" latinLnBrk="0" hangingPunct="1">
        <a:spcBef>
          <a:spcPct val="0"/>
        </a:spcBef>
        <a:buNone/>
        <a:defRPr sz="3400" b="1" kern="1200">
          <a:solidFill>
            <a:srgbClr val="000000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30"/>
            <a:ext cx="8229600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435" y="4767263"/>
            <a:ext cx="907366" cy="310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defTabSz="457189">
              <a:defRPr/>
            </a:pPr>
            <a:fld id="{2066355A-084C-D24E-9AD2-7E4FC41EA627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51661" y="4767264"/>
            <a:ext cx="5927774" cy="311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189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6" r:id="rId1"/>
    <p:sldLayoutId id="2147493517" r:id="rId2"/>
    <p:sldLayoutId id="2147493518" r:id="rId3"/>
    <p:sldLayoutId id="2147493519" r:id="rId4"/>
    <p:sldLayoutId id="2147493520" r:id="rId5"/>
    <p:sldLayoutId id="2147493521" r:id="rId6"/>
    <p:sldLayoutId id="2147493522" r:id="rId7"/>
    <p:sldLayoutId id="2147493523" r:id="rId8"/>
    <p:sldLayoutId id="2147493524" r:id="rId9"/>
  </p:sldLayoutIdLst>
  <p:hf hdr="0" dt="0"/>
  <p:txStyles>
    <p:titleStyle>
      <a:lvl1pPr algn="ctr" defTabSz="457189" rtl="0" eaLnBrk="1" latinLnBrk="0" hangingPunct="1">
        <a:spcBef>
          <a:spcPct val="0"/>
        </a:spcBef>
        <a:buNone/>
        <a:defRPr sz="3400" b="1" kern="1200">
          <a:solidFill>
            <a:srgbClr val="000000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30"/>
            <a:ext cx="8229600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435" y="4767263"/>
            <a:ext cx="907366" cy="310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defTabSz="457189">
              <a:defRPr/>
            </a:pPr>
            <a:fld id="{2066355A-084C-D24E-9AD2-7E4FC41EA627}" type="slidenum">
              <a:rPr lang="en-US" smtClean="0"/>
              <a:pPr defTabSz="457189"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51661" y="4767264"/>
            <a:ext cx="5927774" cy="311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189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6" r:id="rId1"/>
    <p:sldLayoutId id="2147493527" r:id="rId2"/>
    <p:sldLayoutId id="2147493528" r:id="rId3"/>
    <p:sldLayoutId id="2147493529" r:id="rId4"/>
    <p:sldLayoutId id="2147493530" r:id="rId5"/>
    <p:sldLayoutId id="2147493531" r:id="rId6"/>
    <p:sldLayoutId id="2147493532" r:id="rId7"/>
    <p:sldLayoutId id="2147493533" r:id="rId8"/>
    <p:sldLayoutId id="2147493534" r:id="rId9"/>
  </p:sldLayoutIdLst>
  <p:hf hdr="0" dt="0"/>
  <p:txStyles>
    <p:titleStyle>
      <a:lvl1pPr algn="ctr" defTabSz="457189" rtl="0" eaLnBrk="1" latinLnBrk="0" hangingPunct="1">
        <a:spcBef>
          <a:spcPct val="0"/>
        </a:spcBef>
        <a:buNone/>
        <a:defRPr sz="3400" b="1" kern="1200">
          <a:solidFill>
            <a:srgbClr val="000000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434" y="4767262"/>
            <a:ext cx="907366" cy="310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51660" y="4767263"/>
            <a:ext cx="5927774" cy="311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4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7" r:id="rId1"/>
    <p:sldLayoutId id="2147493538" r:id="rId2"/>
    <p:sldLayoutId id="2147493539" r:id="rId3"/>
    <p:sldLayoutId id="2147493540" r:id="rId4"/>
    <p:sldLayoutId id="2147493541" r:id="rId5"/>
    <p:sldLayoutId id="2147493542" r:id="rId6"/>
    <p:sldLayoutId id="2147493543" r:id="rId7"/>
    <p:sldLayoutId id="2147493544" r:id="rId8"/>
    <p:sldLayoutId id="2147493545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rgbClr val="000000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30"/>
            <a:ext cx="8229600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435" y="4767263"/>
            <a:ext cx="907366" cy="310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defTabSz="457189"/>
            <a:fld id="{2066355A-084C-D24E-9AD2-7E4FC41EA627}" type="slidenum">
              <a:rPr lang="en-US" smtClean="0"/>
              <a:pPr defTabSz="457189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51661" y="4767264"/>
            <a:ext cx="5927774" cy="311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189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  <p:sldLayoutId id="2147493567" r:id="rId6"/>
    <p:sldLayoutId id="2147493568" r:id="rId7"/>
    <p:sldLayoutId id="2147493569" r:id="rId8"/>
    <p:sldLayoutId id="2147493570" r:id="rId9"/>
  </p:sldLayoutIdLst>
  <p:hf hdr="0" dt="0"/>
  <p:txStyles>
    <p:titleStyle>
      <a:lvl1pPr algn="ctr" defTabSz="457189" rtl="0" eaLnBrk="1" latinLnBrk="0" hangingPunct="1">
        <a:spcBef>
          <a:spcPct val="0"/>
        </a:spcBef>
        <a:buNone/>
        <a:defRPr sz="3400" b="1" kern="1200">
          <a:solidFill>
            <a:srgbClr val="000000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FFAF-7750-2A45-8E5A-F5D0284B6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LT Std 55 Roman"/>
              </a:rPr>
              <a:t>Accelerating the Transition to Medium and Heavy Duty </a:t>
            </a:r>
            <a:r>
              <a:rPr lang="en-US">
                <a:latin typeface="Avenir LT Std 55 Roman"/>
              </a:rPr>
              <a:t>Zero Emission Trucks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E1416E-0DEB-4412-8FAC-C68EA385B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63F4D-B05F-422C-A23F-0AE324F8C041}"/>
              </a:ext>
            </a:extLst>
          </p:cNvPr>
          <p:cNvSpPr txBox="1"/>
          <p:nvPr/>
        </p:nvSpPr>
        <p:spPr>
          <a:xfrm>
            <a:off x="0" y="3911934"/>
            <a:ext cx="9144000" cy="576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en-US" b="1" dirty="0"/>
              <a:t>Sydney Vergis, PhD</a:t>
            </a:r>
          </a:p>
          <a:p>
            <a:pPr algn="ctr"/>
            <a:r>
              <a:rPr lang="en-US" dirty="0"/>
              <a:t>Division Chief, California Air Resources Board</a:t>
            </a:r>
          </a:p>
          <a:p>
            <a:pPr algn="ctr"/>
            <a:r>
              <a:rPr lang="en-US" dirty="0"/>
              <a:t>sydney.vergis@arb.ca.gov</a:t>
            </a:r>
          </a:p>
        </p:txBody>
      </p:sp>
    </p:spTree>
    <p:extLst>
      <p:ext uri="{BB962C8B-B14F-4D97-AF65-F5344CB8AC3E}">
        <p14:creationId xmlns:p14="http://schemas.microsoft.com/office/powerpoint/2010/main" val="292021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 Angeles skyline surrounded by blue skies and no visible air pollution. ">
            <a:extLst>
              <a:ext uri="{FF2B5EF4-FFF2-40B4-BE49-F238E27FC236}">
                <a16:creationId xmlns:a16="http://schemas.microsoft.com/office/drawing/2014/main" id="{F59FCE90-9CA9-3549-AC08-154D7724F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91118"/>
            <a:ext cx="9144000" cy="175238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2CF6468-B3F6-DB49-9C27-BB1C01C020ED}"/>
              </a:ext>
            </a:extLst>
          </p:cNvPr>
          <p:cNvSpPr txBox="1">
            <a:spLocks noChangeArrowheads="1"/>
          </p:cNvSpPr>
          <p:nvPr/>
        </p:nvSpPr>
        <p:spPr>
          <a:xfrm>
            <a:off x="5396642" y="405523"/>
            <a:ext cx="2262677" cy="5750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Avenir LT Std 55 Roman" panose="020B05030202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/>
                </a:solidFill>
              </a:rPr>
              <a:t>Mission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BE7BFA-7C74-FE41-8623-210A866A2334}"/>
              </a:ext>
            </a:extLst>
          </p:cNvPr>
          <p:cNvSpPr txBox="1">
            <a:spLocks noChangeArrowheads="1"/>
          </p:cNvSpPr>
          <p:nvPr/>
        </p:nvSpPr>
        <p:spPr>
          <a:xfrm>
            <a:off x="383181" y="1269397"/>
            <a:ext cx="8482148" cy="19896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4D4D4F"/>
                </a:solidFill>
              </a:rPr>
              <a:t>Leads California’</a:t>
            </a:r>
            <a:r>
              <a:rPr lang="en-US" altLang="ja-JP" sz="2200" dirty="0">
                <a:solidFill>
                  <a:srgbClr val="4D4D4F"/>
                </a:solidFill>
              </a:rPr>
              <a:t>s fight against air pollution and climate change</a:t>
            </a:r>
          </a:p>
          <a:p>
            <a:pPr marL="0" indent="0">
              <a:buNone/>
            </a:pPr>
            <a:endParaRPr lang="en-US" altLang="ja-JP" sz="500" dirty="0">
              <a:solidFill>
                <a:srgbClr val="4D4D4F"/>
              </a:solidFill>
            </a:endParaRPr>
          </a:p>
          <a:p>
            <a:r>
              <a:rPr lang="en-US" sz="2200" dirty="0">
                <a:solidFill>
                  <a:srgbClr val="4D4D4F"/>
                </a:solidFill>
              </a:rPr>
              <a:t>Protects public health, and promotes environmental justice, social equity, &amp; sustainable communities</a:t>
            </a:r>
          </a:p>
          <a:p>
            <a:endParaRPr lang="en-US" sz="500" dirty="0">
              <a:solidFill>
                <a:srgbClr val="4D4D4F"/>
              </a:solidFill>
            </a:endParaRPr>
          </a:p>
          <a:p>
            <a:r>
              <a:rPr lang="en-US" sz="2200" dirty="0">
                <a:solidFill>
                  <a:srgbClr val="4D4D4F"/>
                </a:solidFill>
              </a:rPr>
              <a:t>Promotes clean, energy-efficient fuels and technology</a:t>
            </a:r>
          </a:p>
        </p:txBody>
      </p:sp>
      <p:cxnSp>
        <p:nvCxnSpPr>
          <p:cNvPr id="6" name="Straight Connector 2">
            <a:extLst>
              <a:ext uri="{FF2B5EF4-FFF2-40B4-BE49-F238E27FC236}">
                <a16:creationId xmlns:a16="http://schemas.microsoft.com/office/drawing/2014/main" id="{84D8C269-BAB1-D341-B891-012042EE02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5481" y="344748"/>
            <a:ext cx="0" cy="628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60A41C9-14B7-1C4B-B67F-461489358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266" y="342206"/>
            <a:ext cx="3464426" cy="5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4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California’s Air Quality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5" y="1684978"/>
            <a:ext cx="4968744" cy="2591290"/>
          </a:xfrm>
        </p:spPr>
        <p:txBody>
          <a:bodyPr>
            <a:normAutofit/>
          </a:bodyPr>
          <a:lstStyle/>
          <a:p>
            <a:r>
              <a:rPr lang="en-US" sz="2000" dirty="0"/>
              <a:t>California has the worst air quality in the United States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Key challenges in southern California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Heavy-duty trucks and federal sources remain largest contributors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1209205"/>
            <a:ext cx="3124199" cy="45558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00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0000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00000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California Ozone and PM2.5 Non-Attainment Areas</a:t>
            </a:r>
          </a:p>
        </p:txBody>
      </p:sp>
      <p:pic>
        <p:nvPicPr>
          <p:cNvPr id="5" name="Picture 4" descr="This figure shows all non-attainment areas for ozone and PM2.5 in California with extreme ozone and PM2.5 levels in the San Joaquin Valley and South Coast Air Quality Management District." title="California Ozone and PM2.5 Non-Attainment Areas.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655731"/>
            <a:ext cx="3124199" cy="31131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DF9B2-7F23-5B4A-9BBE-C5890CF05F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8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BF32-F2A6-49E5-989D-F7F20FC0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879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Commercially Available BEV Models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17D89-9DC0-4517-9177-4A6CB61D1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>
              <a:defRPr/>
            </a:pPr>
            <a:fld id="{F01DF9B2-7F23-5B4A-9BBE-C5890CF05FB0}" type="slidenum">
              <a:rPr lang="en-US">
                <a:solidFill>
                  <a:srgbClr val="4D4D4F"/>
                </a:solidFill>
              </a:rPr>
              <a:pPr defTabSz="457189">
                <a:defRPr/>
              </a:pPr>
              <a:t>4</a:t>
            </a:fld>
            <a:endParaRPr lang="en-US" dirty="0">
              <a:solidFill>
                <a:srgbClr val="4D4D4F"/>
              </a:solidFill>
            </a:endParaRPr>
          </a:p>
        </p:txBody>
      </p:sp>
      <p:graphicFrame>
        <p:nvGraphicFramePr>
          <p:cNvPr id="7" name="Chart 6" descr="A figure displaying the number of commerical models available by weight class. &#10;Class 2b - 7&#10;Class 3 - 8&#10;Class 4 - 29&#10;Class 5 - 10&#10;Class 6 - 21&#10;Class 7 - 17&#10;Class 8 - 49">
            <a:extLst>
              <a:ext uri="{FF2B5EF4-FFF2-40B4-BE49-F238E27FC236}">
                <a16:creationId xmlns:a16="http://schemas.microsoft.com/office/drawing/2014/main" id="{EA1940E0-3B66-4C40-8A76-BB5717738295}"/>
              </a:ext>
            </a:extLst>
          </p:cNvPr>
          <p:cNvGraphicFramePr/>
          <p:nvPr/>
        </p:nvGraphicFramePr>
        <p:xfrm>
          <a:off x="60038" y="1061515"/>
          <a:ext cx="8124988" cy="337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class 4 battery electric truck">
            <a:extLst>
              <a:ext uri="{FF2B5EF4-FFF2-40B4-BE49-F238E27FC236}">
                <a16:creationId xmlns:a16="http://schemas.microsoft.com/office/drawing/2014/main" id="{860B92E8-4C21-4B70-A0FD-8E4991DDD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" b="96040" l="9605" r="89831">
                        <a14:foregroundMark x1="27119" y1="48515" x2="24294" y2="53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3232" y="1544277"/>
            <a:ext cx="1408464" cy="803700"/>
          </a:xfrm>
          <a:prstGeom prst="rect">
            <a:avLst/>
          </a:prstGeom>
        </p:spPr>
      </p:pic>
      <p:pic>
        <p:nvPicPr>
          <p:cNvPr id="17" name="Picture 16" descr="class 3 battery electric truck">
            <a:extLst>
              <a:ext uri="{FF2B5EF4-FFF2-40B4-BE49-F238E27FC236}">
                <a16:creationId xmlns:a16="http://schemas.microsoft.com/office/drawing/2014/main" id="{DF4431F0-74C2-4381-94F2-120CB4B78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000" l="9756" r="89634">
                        <a14:foregroundMark x1="15854" y1="60000" x2="15854" y2="69000"/>
                        <a14:foregroundMark x1="34146" y1="18000" x2="27439" y2="3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5123" y="1061515"/>
            <a:ext cx="1333754" cy="813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3754B1-6715-4449-9A10-72358AD13D2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734256" y="980335"/>
            <a:ext cx="1244110" cy="724829"/>
          </a:xfrm>
          <a:prstGeom prst="rect">
            <a:avLst/>
          </a:prstGeom>
        </p:spPr>
      </p:pic>
      <p:pic>
        <p:nvPicPr>
          <p:cNvPr id="9" name="Picture 8" descr="A picture containing text, transport, white, camper&#10;&#10;Description automatically generated">
            <a:extLst>
              <a:ext uri="{FF2B5EF4-FFF2-40B4-BE49-F238E27FC236}">
                <a16:creationId xmlns:a16="http://schemas.microsoft.com/office/drawing/2014/main" id="{B77605D5-5382-4EDA-8F6E-CE586BD340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5304" y="2129387"/>
            <a:ext cx="1334904" cy="674429"/>
          </a:xfrm>
          <a:prstGeom prst="rect">
            <a:avLst/>
          </a:prstGeom>
        </p:spPr>
      </p:pic>
      <p:pic>
        <p:nvPicPr>
          <p:cNvPr id="16" name="Picture 15" descr="Image of a Lion electric truck chassis">
            <a:extLst>
              <a:ext uri="{FF2B5EF4-FFF2-40B4-BE49-F238E27FC236}">
                <a16:creationId xmlns:a16="http://schemas.microsoft.com/office/drawing/2014/main" id="{AEDC707A-6B2D-46E3-B0BA-954F55A3EB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46" y="2457928"/>
            <a:ext cx="1064614" cy="84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picture containing text, truck, outdoor, trailer&#10;&#10;Description automatically generated">
            <a:extLst>
              <a:ext uri="{FF2B5EF4-FFF2-40B4-BE49-F238E27FC236}">
                <a16:creationId xmlns:a16="http://schemas.microsoft.com/office/drawing/2014/main" id="{406BECAF-FBC3-48A8-ADDD-6365FC18B1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7880" y="3021060"/>
            <a:ext cx="1325020" cy="944222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574FBAD-665A-4995-8955-EF096F5D2EE9}"/>
              </a:ext>
            </a:extLst>
          </p:cNvPr>
          <p:cNvSpPr txBox="1">
            <a:spLocks/>
          </p:cNvSpPr>
          <p:nvPr/>
        </p:nvSpPr>
        <p:spPr>
          <a:xfrm>
            <a:off x="2286000" y="4473924"/>
            <a:ext cx="4572000" cy="669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b="1" u="sng" dirty="0">
                <a:solidFill>
                  <a:srgbClr val="000000"/>
                </a:solidFill>
                <a:highlight>
                  <a:srgbClr val="FFFF00"/>
                </a:highlight>
                <a:latin typeface="Avenir LT Std 55 Roman"/>
              </a:rPr>
              <a:t>More than 500 ZEV models available worldwide</a:t>
            </a:r>
            <a:r>
              <a:rPr lang="en-US" sz="1200" dirty="0">
                <a:solidFill>
                  <a:srgbClr val="000000"/>
                </a:solidFill>
                <a:latin typeface="Avenir LT Std 55 Roman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2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B85A-1AA4-43F7-AFB2-4CD055D1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ZE Tractor Commercial Availability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A4BA9-138A-49AF-BDC8-B43387232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980D8-78B4-424F-8B4D-66F3A3ACB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45D630-FA40-49E6-9D38-0DD1BE5400A6}"/>
              </a:ext>
            </a:extLst>
          </p:cNvPr>
          <p:cNvGrpSpPr/>
          <p:nvPr/>
        </p:nvGrpSpPr>
        <p:grpSpPr>
          <a:xfrm>
            <a:off x="339662" y="1198300"/>
            <a:ext cx="8739891" cy="1221742"/>
            <a:chOff x="118625" y="674131"/>
            <a:chExt cx="8739891" cy="1221742"/>
          </a:xfrm>
          <a:solidFill>
            <a:srgbClr val="0F5A7C"/>
          </a:solidFill>
        </p:grpSpPr>
        <p:sp>
          <p:nvSpPr>
            <p:cNvPr id="7" name="Notched Right Arrow 4">
              <a:extLst>
                <a:ext uri="{FF2B5EF4-FFF2-40B4-BE49-F238E27FC236}">
                  <a16:creationId xmlns:a16="http://schemas.microsoft.com/office/drawing/2014/main" id="{C1DA8E03-1FA5-4798-A2EE-1005A1359EC8}"/>
                </a:ext>
              </a:extLst>
            </p:cNvPr>
            <p:cNvSpPr/>
            <p:nvPr/>
          </p:nvSpPr>
          <p:spPr>
            <a:xfrm>
              <a:off x="118625" y="674131"/>
              <a:ext cx="8739891" cy="1221742"/>
            </a:xfrm>
            <a:prstGeom prst="notched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77D129-45C3-4857-80B5-18CB49AFF255}"/>
                </a:ext>
              </a:extLst>
            </p:cNvPr>
            <p:cNvSpPr/>
            <p:nvPr/>
          </p:nvSpPr>
          <p:spPr>
            <a:xfrm>
              <a:off x="5076724" y="1075573"/>
              <a:ext cx="1295850" cy="4247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A4D10F-61CF-4248-8BE8-EACFE5714800}"/>
                </a:ext>
              </a:extLst>
            </p:cNvPr>
            <p:cNvSpPr/>
            <p:nvPr/>
          </p:nvSpPr>
          <p:spPr>
            <a:xfrm>
              <a:off x="6922196" y="1082465"/>
              <a:ext cx="997313" cy="4247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</a:rPr>
                <a:t>2023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B5246F-7C7E-483F-890E-260739325D25}"/>
                </a:ext>
              </a:extLst>
            </p:cNvPr>
            <p:cNvSpPr/>
            <p:nvPr/>
          </p:nvSpPr>
          <p:spPr>
            <a:xfrm>
              <a:off x="1075800" y="1086925"/>
              <a:ext cx="3274002" cy="4247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</a:rPr>
                <a:t>Available Today in CA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9A8C437-12FF-47DC-8B85-D955AB69C5D9}"/>
              </a:ext>
            </a:extLst>
          </p:cNvPr>
          <p:cNvSpPr txBox="1"/>
          <p:nvPr/>
        </p:nvSpPr>
        <p:spPr>
          <a:xfrm>
            <a:off x="265713" y="2178578"/>
            <a:ext cx="2669962" cy="1214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solidFill>
                  <a:srgbClr val="000000"/>
                </a:solidFill>
              </a:rPr>
              <a:t>BYD 8TT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800" kern="1200" dirty="0">
                <a:solidFill>
                  <a:srgbClr val="000000"/>
                </a:solidFill>
              </a:rPr>
              <a:t>Freightliner eCascadia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800" kern="1200" dirty="0">
                <a:solidFill>
                  <a:srgbClr val="000000"/>
                </a:solidFill>
              </a:rPr>
              <a:t>Kenworth T680E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solidFill>
                  <a:srgbClr val="000000"/>
                </a:solidFill>
              </a:rPr>
              <a:t>Lion Electric LION8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7E091-199F-4841-AC79-A6EB0C1D18B1}"/>
              </a:ext>
            </a:extLst>
          </p:cNvPr>
          <p:cNvSpPr txBox="1"/>
          <p:nvPr/>
        </p:nvSpPr>
        <p:spPr>
          <a:xfrm>
            <a:off x="2835947" y="2176765"/>
            <a:ext cx="2075633" cy="153272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800" kern="1200" dirty="0">
                <a:solidFill>
                  <a:srgbClr val="000000"/>
                </a:solidFill>
              </a:rPr>
              <a:t>Nikola TRE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sz="1800" dirty="0">
              <a:solidFill>
                <a:srgbClr val="000000"/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dirty="0">
                <a:solidFill>
                  <a:srgbClr val="000000"/>
                </a:solidFill>
              </a:rPr>
              <a:t>Peterbilt 579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sz="1800" dirty="0">
              <a:solidFill>
                <a:srgbClr val="000000"/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800" kern="1200" dirty="0">
                <a:solidFill>
                  <a:srgbClr val="000000"/>
                </a:solidFill>
              </a:rPr>
              <a:t>Volvo </a:t>
            </a:r>
            <a:r>
              <a:rPr lang="en-US" dirty="0">
                <a:solidFill>
                  <a:srgbClr val="000000"/>
                </a:solidFill>
              </a:rPr>
              <a:t>VNR</a:t>
            </a:r>
            <a:r>
              <a:rPr lang="en-US" sz="1800" kern="1200" dirty="0">
                <a:solidFill>
                  <a:srgbClr val="000000"/>
                </a:solidFill>
              </a:rPr>
              <a:t> Electric</a:t>
            </a:r>
          </a:p>
          <a:p>
            <a:pPr marL="171450" lvl="1" indent="-171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solidFill>
                  <a:srgbClr val="000000"/>
                </a:solidFill>
              </a:rPr>
              <a:t>Hyzon FCET8</a:t>
            </a:r>
          </a:p>
          <a:p>
            <a:endParaRPr lang="en-US" dirty="0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C8937F16-2B88-4CFB-B7FC-F2C3702AD249}"/>
              </a:ext>
            </a:extLst>
          </p:cNvPr>
          <p:cNvSpPr/>
          <p:nvPr/>
        </p:nvSpPr>
        <p:spPr>
          <a:xfrm>
            <a:off x="4570839" y="2402540"/>
            <a:ext cx="2306580" cy="929952"/>
          </a:xfrm>
          <a:custGeom>
            <a:avLst/>
            <a:gdLst>
              <a:gd name="connsiteX0" fmla="*/ 0 w 2159137"/>
              <a:gd name="connsiteY0" fmla="*/ 0 h 1350644"/>
              <a:gd name="connsiteX1" fmla="*/ 2159137 w 2159137"/>
              <a:gd name="connsiteY1" fmla="*/ 0 h 1350644"/>
              <a:gd name="connsiteX2" fmla="*/ 2159137 w 2159137"/>
              <a:gd name="connsiteY2" fmla="*/ 1350644 h 1350644"/>
              <a:gd name="connsiteX3" fmla="*/ 0 w 2159137"/>
              <a:gd name="connsiteY3" fmla="*/ 1350644 h 1350644"/>
              <a:gd name="connsiteX4" fmla="*/ 0 w 2159137"/>
              <a:gd name="connsiteY4" fmla="*/ 0 h 13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137" h="1350644">
                <a:moveTo>
                  <a:pt x="0" y="0"/>
                </a:moveTo>
                <a:lnTo>
                  <a:pt x="2159137" y="0"/>
                </a:lnTo>
                <a:lnTo>
                  <a:pt x="2159137" y="1350644"/>
                </a:lnTo>
                <a:lnTo>
                  <a:pt x="0" y="13506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1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solidFill>
                  <a:srgbClr val="000000"/>
                </a:solidFill>
              </a:rPr>
              <a:t>Hyundai XCIENT</a:t>
            </a:r>
            <a:r>
              <a:rPr lang="en-US" sz="1600" dirty="0">
                <a:solidFill>
                  <a:srgbClr val="000000"/>
                </a:solidFill>
              </a:rPr>
              <a:t> Fuel Cell</a:t>
            </a:r>
            <a:endParaRPr lang="en-US" sz="1600" kern="1200" dirty="0">
              <a:solidFill>
                <a:srgbClr val="000000"/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rgbClr val="000000"/>
                </a:solidFill>
              </a:rPr>
              <a:t>XOS HDXT</a:t>
            </a:r>
            <a:endParaRPr lang="en-US" sz="1600" kern="1200" dirty="0">
              <a:solidFill>
                <a:srgbClr val="000000"/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>
              <a:solidFill>
                <a:srgbClr val="000000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8031BD44-6774-40E9-AC56-777480A51FCF}"/>
              </a:ext>
            </a:extLst>
          </p:cNvPr>
          <p:cNvSpPr/>
          <p:nvPr/>
        </p:nvSpPr>
        <p:spPr>
          <a:xfrm>
            <a:off x="6598140" y="2124529"/>
            <a:ext cx="2084097" cy="926707"/>
          </a:xfrm>
          <a:custGeom>
            <a:avLst/>
            <a:gdLst>
              <a:gd name="connsiteX0" fmla="*/ 0 w 1432484"/>
              <a:gd name="connsiteY0" fmla="*/ 0 h 1350644"/>
              <a:gd name="connsiteX1" fmla="*/ 1432484 w 1432484"/>
              <a:gd name="connsiteY1" fmla="*/ 0 h 1350644"/>
              <a:gd name="connsiteX2" fmla="*/ 1432484 w 1432484"/>
              <a:gd name="connsiteY2" fmla="*/ 1350644 h 1350644"/>
              <a:gd name="connsiteX3" fmla="*/ 0 w 1432484"/>
              <a:gd name="connsiteY3" fmla="*/ 1350644 h 1350644"/>
              <a:gd name="connsiteX4" fmla="*/ 0 w 1432484"/>
              <a:gd name="connsiteY4" fmla="*/ 0 h 13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484" h="1350644">
                <a:moveTo>
                  <a:pt x="0" y="0"/>
                </a:moveTo>
                <a:lnTo>
                  <a:pt x="1432484" y="0"/>
                </a:lnTo>
                <a:lnTo>
                  <a:pt x="1432484" y="1350644"/>
                </a:lnTo>
                <a:lnTo>
                  <a:pt x="0" y="13506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t" anchorCtr="1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solidFill>
                  <a:srgbClr val="000000"/>
                </a:solidFill>
              </a:rPr>
              <a:t>Nikola One/Two</a:t>
            </a:r>
            <a:r>
              <a:rPr lang="en-US" sz="1600" dirty="0">
                <a:solidFill>
                  <a:srgbClr val="000000"/>
                </a:solidFill>
              </a:rPr>
              <a:t> Fuel Cell</a:t>
            </a:r>
            <a:endParaRPr lang="en-US" sz="1600" kern="1200" dirty="0">
              <a:solidFill>
                <a:srgbClr val="000000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Tesla Semi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5" name="Picture 14" descr="An image of a Lion electric tractor">
            <a:extLst>
              <a:ext uri="{FF2B5EF4-FFF2-40B4-BE49-F238E27FC236}">
                <a16:creationId xmlns:a16="http://schemas.microsoft.com/office/drawing/2014/main" id="{F9781E10-EE7B-4F6C-9E18-710D9EBCA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07" y="3662738"/>
            <a:ext cx="1868488" cy="980139"/>
          </a:xfrm>
          <a:prstGeom prst="rect">
            <a:avLst/>
          </a:prstGeom>
        </p:spPr>
      </p:pic>
      <p:pic>
        <p:nvPicPr>
          <p:cNvPr id="16" name="Picture 15" descr="An image of a Volvo electric tractor">
            <a:extLst>
              <a:ext uri="{FF2B5EF4-FFF2-40B4-BE49-F238E27FC236}">
                <a16:creationId xmlns:a16="http://schemas.microsoft.com/office/drawing/2014/main" id="{4FEAEEB8-7B89-4228-A682-8911CD145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6" r="12249"/>
          <a:stretch/>
        </p:blipFill>
        <p:spPr>
          <a:xfrm>
            <a:off x="2649268" y="3651411"/>
            <a:ext cx="1597817" cy="1091791"/>
          </a:xfrm>
          <a:prstGeom prst="rect">
            <a:avLst/>
          </a:prstGeom>
        </p:spPr>
      </p:pic>
      <p:pic>
        <p:nvPicPr>
          <p:cNvPr id="17" name="Picture 2" descr="An image of a Kenworth electric tractor">
            <a:extLst>
              <a:ext uri="{FF2B5EF4-FFF2-40B4-BE49-F238E27FC236}">
                <a16:creationId xmlns:a16="http://schemas.microsoft.com/office/drawing/2014/main" id="{C6FB76E7-B58D-454F-89D4-E77E3BC2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290" y="3662738"/>
            <a:ext cx="1661362" cy="11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n image of a Freightliner electric tractor">
            <a:extLst>
              <a:ext uri="{FF2B5EF4-FFF2-40B4-BE49-F238E27FC236}">
                <a16:creationId xmlns:a16="http://schemas.microsoft.com/office/drawing/2014/main" id="{34AAFC99-4353-41C6-9A6B-671AA8C1F0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857" y="3709492"/>
            <a:ext cx="1208747" cy="10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6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271A-F891-423C-AEFF-7532D74C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LT Std 55 Roman"/>
              </a:rPr>
              <a:t>Advanced Clean Trucks (ACT)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20B8-B93E-4033-89EA-9AC325CB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48" y="2511167"/>
            <a:ext cx="4213952" cy="3377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venir LT Std 55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venir LT Std 55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venir LT Std 55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venir LT Std 55 Roman"/>
              </a:rPr>
              <a:t>Manufacturer ZEVs as a percentage of annual sales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venir LT Std 55 Roman"/>
              </a:rPr>
              <a:t>Begins with 2024 model year</a:t>
            </a:r>
          </a:p>
          <a:p>
            <a:endParaRPr lang="en-US" dirty="0">
              <a:latin typeface="Avenir LT Std 55 Roman"/>
            </a:endParaRPr>
          </a:p>
        </p:txBody>
      </p:sp>
      <p:graphicFrame>
        <p:nvGraphicFramePr>
          <p:cNvPr id="4" name="Table 3" descr="A table outlining the proposed ZE Sales requirements as proposed at the December 12 2019 board hearing.  Requirements ramp up from 7% in 2024 model year to 50% in 2030 model year for Class 4-8 trucks, and 3% in 2024 model year to 15% in 2030 model year for other trucks.  ">
            <a:extLst>
              <a:ext uri="{FF2B5EF4-FFF2-40B4-BE49-F238E27FC236}">
                <a16:creationId xmlns:a16="http://schemas.microsoft.com/office/drawing/2014/main" id="{401FCD66-D36F-41E9-8BF8-764B6B528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11200"/>
              </p:ext>
            </p:extLst>
          </p:nvPr>
        </p:nvGraphicFramePr>
        <p:xfrm>
          <a:off x="4671152" y="1063229"/>
          <a:ext cx="4218848" cy="36957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8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val="2872230279"/>
                    </a:ext>
                  </a:extLst>
                </a:gridCol>
                <a:gridCol w="931170">
                  <a:extLst>
                    <a:ext uri="{9D8B030D-6E8A-4147-A177-3AD203B41FA5}">
                      <a16:colId xmlns:a16="http://schemas.microsoft.com/office/drawing/2014/main" val="3759592263"/>
                    </a:ext>
                  </a:extLst>
                </a:gridCol>
                <a:gridCol w="994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10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Model Year (MY)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Class 2b-3</a:t>
                      </a:r>
                      <a:endParaRPr lang="en-US" sz="1400" baseline="3000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Class 4-8</a:t>
                      </a:r>
                      <a:endParaRPr lang="en-US" sz="1400" baseline="300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Class 7-8</a:t>
                      </a:r>
                      <a:r>
                        <a:rPr lang="en-US" sz="1400" baseline="0"/>
                        <a:t> </a:t>
                      </a:r>
                      <a:r>
                        <a:rPr lang="en-US" sz="1400"/>
                        <a:t>Tractors</a:t>
                      </a:r>
                      <a:endParaRPr lang="en-US" sz="1400" baseline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2025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7%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11%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7%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2026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10%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13%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10%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2027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15%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15%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2028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30%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2029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25%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40%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</a:rPr>
                        <a:t>25%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2030</a:t>
                      </a:r>
                      <a:endParaRPr lang="en-US" sz="1300" baseline="3000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09033980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2032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63439227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88921236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2034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04608958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2035+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7144" marR="7144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7144" marR="7144" marT="0" marB="0" anchor="ctr"/>
                </a:tc>
                <a:extLst>
                  <a:ext uri="{0D108BD9-81ED-4DB2-BD59-A6C34878D82A}">
                    <a16:rowId xmlns:a16="http://schemas.microsoft.com/office/drawing/2014/main" val="327985418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2ED1BC5-943D-4B6E-89CC-6BD99A13737A}"/>
              </a:ext>
            </a:extLst>
          </p:cNvPr>
          <p:cNvPicPr/>
          <p:nvPr/>
        </p:nvPicPr>
        <p:blipFill rotWithShape="1">
          <a:blip r:embed="rId3"/>
          <a:srcRect l="76595" t="26925" r="5035" b="40512"/>
          <a:stretch/>
        </p:blipFill>
        <p:spPr bwMode="auto">
          <a:xfrm>
            <a:off x="358048" y="1222293"/>
            <a:ext cx="4213952" cy="2287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904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11AEBA3-07CD-4A08-9F27-F9ABB62595FA}"/>
              </a:ext>
            </a:extLst>
          </p:cNvPr>
          <p:cNvSpPr/>
          <p:nvPr/>
        </p:nvSpPr>
        <p:spPr>
          <a:xfrm>
            <a:off x="267636" y="1349297"/>
            <a:ext cx="2637942" cy="2036595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B2C95-1D36-4955-AFC3-5AC89305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67" y="1430845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20% of the U.S. Truck Market 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Going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DEAA8-9B6C-41F4-87BD-B6CFE2199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638" y="4767262"/>
            <a:ext cx="385761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F01DF9B2-7F23-5B4A-9BBE-C5890CF05FB0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DD7DE1-02FE-43D8-A335-C5172BCEC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76" t="34658" r="7046" b="4647"/>
          <a:stretch/>
        </p:blipFill>
        <p:spPr>
          <a:xfrm>
            <a:off x="2967019" y="0"/>
            <a:ext cx="6188512" cy="50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5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4987-0AB4-4103-9AF3-8F7BEB74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ZET Collaborations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15370-3E0D-4456-A001-CE1DC32BC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C63590-8A22-4C6E-B79A-C85E29C2EED1}"/>
              </a:ext>
            </a:extLst>
          </p:cNvPr>
          <p:cNvPicPr/>
          <p:nvPr/>
        </p:nvPicPr>
        <p:blipFill rotWithShape="1">
          <a:blip r:embed="rId3"/>
          <a:srcRect l="56891" t="13103" r="34134" b="71515"/>
          <a:stretch/>
        </p:blipFill>
        <p:spPr bwMode="auto">
          <a:xfrm>
            <a:off x="1132830" y="1312125"/>
            <a:ext cx="2705100" cy="1303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7F9F1-17B8-48CF-A9D8-8B4DE3A7A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327" y="1251217"/>
            <a:ext cx="4016803" cy="3328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326F0-D74E-47E6-AAFF-409CA3D5E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52" y="2915246"/>
            <a:ext cx="3994655" cy="14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52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D4D4F"/>
      </a:dk2>
      <a:lt2>
        <a:srgbClr val="1F8BBF"/>
      </a:lt2>
      <a:accent1>
        <a:srgbClr val="44A78F"/>
      </a:accent1>
      <a:accent2>
        <a:srgbClr val="F7AE15"/>
      </a:accent2>
      <a:accent3>
        <a:srgbClr val="25557E"/>
      </a:accent3>
      <a:accent4>
        <a:srgbClr val="3E89C4"/>
      </a:accent4>
      <a:accent5>
        <a:srgbClr val="36A393"/>
      </a:accent5>
      <a:accent6>
        <a:srgbClr val="FDB727"/>
      </a:accent6>
      <a:hlink>
        <a:srgbClr val="0000FF"/>
      </a:hlink>
      <a:folHlink>
        <a:srgbClr val="551A8B"/>
      </a:folHlink>
    </a:clrScheme>
    <a:fontScheme name="Custom 2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 fontScale="92500" lnSpcReduction="20000"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B_template_fractal" id="{895CD201-CAC9-CD44-A29A-518342A37CD2}" vid="{47EA7306-5AE3-564A-82A5-9515846FC9BF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D4D4F"/>
      </a:dk2>
      <a:lt2>
        <a:srgbClr val="1F8BBF"/>
      </a:lt2>
      <a:accent1>
        <a:srgbClr val="44A78F"/>
      </a:accent1>
      <a:accent2>
        <a:srgbClr val="F7AE15"/>
      </a:accent2>
      <a:accent3>
        <a:srgbClr val="25557E"/>
      </a:accent3>
      <a:accent4>
        <a:srgbClr val="3E89C4"/>
      </a:accent4>
      <a:accent5>
        <a:srgbClr val="36A393"/>
      </a:accent5>
      <a:accent6>
        <a:srgbClr val="FDB727"/>
      </a:accent6>
      <a:hlink>
        <a:srgbClr val="0000FF"/>
      </a:hlink>
      <a:folHlink>
        <a:srgbClr val="551A8B"/>
      </a:folHlink>
    </a:clrScheme>
    <a:fontScheme name="Avenir LT Std 55 Roman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 fontScale="92500" lnSpcReduction="20000"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B_template_fractal" id="{895CD201-CAC9-CD44-A29A-518342A37CD2}" vid="{47EA7306-5AE3-564A-82A5-9515846FC9BF}"/>
    </a:ext>
  </a:extLst>
</a:theme>
</file>

<file path=ppt/theme/theme3.xml><?xml version="1.0" encoding="utf-8"?>
<a:theme xmlns:a="http://schemas.openxmlformats.org/drawingml/2006/main" name="3_Office Theme">
  <a:themeElements>
    <a:clrScheme name="Custom 2">
      <a:dk1>
        <a:srgbClr val="000000"/>
      </a:dk1>
      <a:lt1>
        <a:srgbClr val="FFFFFF"/>
      </a:lt1>
      <a:dk2>
        <a:srgbClr val="4D4D4F"/>
      </a:dk2>
      <a:lt2>
        <a:srgbClr val="1F8BBF"/>
      </a:lt2>
      <a:accent1>
        <a:srgbClr val="44A78F"/>
      </a:accent1>
      <a:accent2>
        <a:srgbClr val="F7AE15"/>
      </a:accent2>
      <a:accent3>
        <a:srgbClr val="25557E"/>
      </a:accent3>
      <a:accent4>
        <a:srgbClr val="3E89C4"/>
      </a:accent4>
      <a:accent5>
        <a:srgbClr val="36A393"/>
      </a:accent5>
      <a:accent6>
        <a:srgbClr val="FDB727"/>
      </a:accent6>
      <a:hlink>
        <a:srgbClr val="0000FF"/>
      </a:hlink>
      <a:folHlink>
        <a:srgbClr val="551A8B"/>
      </a:folHlink>
    </a:clrScheme>
    <a:fontScheme name="Avenir LT Std 55 Roman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 fontScale="92500" lnSpcReduction="20000"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B_template_fractal" id="{895CD201-CAC9-CD44-A29A-518342A37CD2}" vid="{47EA7306-5AE3-564A-82A5-9515846FC9BF}"/>
    </a:ext>
  </a:extLst>
</a:theme>
</file>

<file path=ppt/theme/theme4.xml><?xml version="1.0" encoding="utf-8"?>
<a:theme xmlns:a="http://schemas.openxmlformats.org/drawingml/2006/main" name="4_Office Theme">
  <a:themeElements>
    <a:clrScheme name="Custom 2">
      <a:dk1>
        <a:srgbClr val="000000"/>
      </a:dk1>
      <a:lt1>
        <a:srgbClr val="FFFFFF"/>
      </a:lt1>
      <a:dk2>
        <a:srgbClr val="4D4D4F"/>
      </a:dk2>
      <a:lt2>
        <a:srgbClr val="1F8BBF"/>
      </a:lt2>
      <a:accent1>
        <a:srgbClr val="44A78F"/>
      </a:accent1>
      <a:accent2>
        <a:srgbClr val="F7AE15"/>
      </a:accent2>
      <a:accent3>
        <a:srgbClr val="25557E"/>
      </a:accent3>
      <a:accent4>
        <a:srgbClr val="3E89C4"/>
      </a:accent4>
      <a:accent5>
        <a:srgbClr val="36A393"/>
      </a:accent5>
      <a:accent6>
        <a:srgbClr val="FDB727"/>
      </a:accent6>
      <a:hlink>
        <a:srgbClr val="0000FF"/>
      </a:hlink>
      <a:folHlink>
        <a:srgbClr val="551A8B"/>
      </a:folHlink>
    </a:clrScheme>
    <a:fontScheme name="Avenir LT Std 55 Roman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 fontScale="92500" lnSpcReduction="20000"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B_template_fractal" id="{895CD201-CAC9-CD44-A29A-518342A37CD2}" vid="{47EA7306-5AE3-564A-82A5-9515846FC9BF}"/>
    </a:ext>
  </a:extLst>
</a:theme>
</file>

<file path=ppt/theme/theme5.xml><?xml version="1.0" encoding="utf-8"?>
<a:theme xmlns:a="http://schemas.openxmlformats.org/drawingml/2006/main" name="5_Office Theme">
  <a:themeElements>
    <a:clrScheme name="Custom 2">
      <a:dk1>
        <a:srgbClr val="000000"/>
      </a:dk1>
      <a:lt1>
        <a:srgbClr val="FFFFFF"/>
      </a:lt1>
      <a:dk2>
        <a:srgbClr val="4D4D4F"/>
      </a:dk2>
      <a:lt2>
        <a:srgbClr val="1F8BBF"/>
      </a:lt2>
      <a:accent1>
        <a:srgbClr val="44A78F"/>
      </a:accent1>
      <a:accent2>
        <a:srgbClr val="F7AE15"/>
      </a:accent2>
      <a:accent3>
        <a:srgbClr val="25557E"/>
      </a:accent3>
      <a:accent4>
        <a:srgbClr val="3E89C4"/>
      </a:accent4>
      <a:accent5>
        <a:srgbClr val="36A393"/>
      </a:accent5>
      <a:accent6>
        <a:srgbClr val="FDB727"/>
      </a:accent6>
      <a:hlink>
        <a:srgbClr val="0000FF"/>
      </a:hlink>
      <a:folHlink>
        <a:srgbClr val="551A8B"/>
      </a:folHlink>
    </a:clrScheme>
    <a:fontScheme name="Avenir LT Std 55 Roman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 fontScale="92500" lnSpcReduction="20000"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B_template_fractal" id="{895CD201-CAC9-CD44-A29A-518342A37CD2}" vid="{47EA7306-5AE3-564A-82A5-9515846FC9BF}"/>
    </a:ext>
  </a:extLst>
</a:theme>
</file>

<file path=ppt/theme/theme6.xml><?xml version="1.0" encoding="utf-8"?>
<a:theme xmlns:a="http://schemas.openxmlformats.org/drawingml/2006/main" name="6_Office Theme">
  <a:themeElements>
    <a:clrScheme name="Custom 2">
      <a:dk1>
        <a:srgbClr val="000000"/>
      </a:dk1>
      <a:lt1>
        <a:srgbClr val="FFFFFF"/>
      </a:lt1>
      <a:dk2>
        <a:srgbClr val="4D4D4F"/>
      </a:dk2>
      <a:lt2>
        <a:srgbClr val="1F8BBF"/>
      </a:lt2>
      <a:accent1>
        <a:srgbClr val="44A78F"/>
      </a:accent1>
      <a:accent2>
        <a:srgbClr val="F7AE15"/>
      </a:accent2>
      <a:accent3>
        <a:srgbClr val="25557E"/>
      </a:accent3>
      <a:accent4>
        <a:srgbClr val="3E89C4"/>
      </a:accent4>
      <a:accent5>
        <a:srgbClr val="36A393"/>
      </a:accent5>
      <a:accent6>
        <a:srgbClr val="FDB727"/>
      </a:accent6>
      <a:hlink>
        <a:srgbClr val="0000FF"/>
      </a:hlink>
      <a:folHlink>
        <a:srgbClr val="551A8B"/>
      </a:folHlink>
    </a:clrScheme>
    <a:fontScheme name="Avenir LT Std 55 Roman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 fontScale="92500" lnSpcReduction="20000"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B_template_fractal" id="{895CD201-CAC9-CD44-A29A-518342A37CD2}" vid="{47EA7306-5AE3-564A-82A5-9515846FC9BF}"/>
    </a:ext>
  </a:extLst>
</a:theme>
</file>

<file path=ppt/theme/theme7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D4D4F"/>
      </a:dk2>
      <a:lt2>
        <a:srgbClr val="1F8BBF"/>
      </a:lt2>
      <a:accent1>
        <a:srgbClr val="44A78F"/>
      </a:accent1>
      <a:accent2>
        <a:srgbClr val="F7AE15"/>
      </a:accent2>
      <a:accent3>
        <a:srgbClr val="25557E"/>
      </a:accent3>
      <a:accent4>
        <a:srgbClr val="3E89C4"/>
      </a:accent4>
      <a:accent5>
        <a:srgbClr val="36A393"/>
      </a:accent5>
      <a:accent6>
        <a:srgbClr val="FDB727"/>
      </a:accent6>
      <a:hlink>
        <a:srgbClr val="0000FF"/>
      </a:hlink>
      <a:folHlink>
        <a:srgbClr val="551A8B"/>
      </a:folHlink>
    </a:clrScheme>
    <a:fontScheme name="Avenir LT Std 55 Roman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 fontScale="92500" lnSpcReduction="20000"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B_template_fractal" id="{895CD201-CAC9-CD44-A29A-518342A37CD2}" vid="{47EA7306-5AE3-564A-82A5-9515846FC9BF}"/>
    </a:ext>
  </a:extLst>
</a:theme>
</file>

<file path=ppt/theme/theme8.xml><?xml version="1.0" encoding="utf-8"?>
<a:theme xmlns:a="http://schemas.openxmlformats.org/drawingml/2006/main" name="7_Office Theme">
  <a:themeElements>
    <a:clrScheme name="Custom 2">
      <a:dk1>
        <a:srgbClr val="000000"/>
      </a:dk1>
      <a:lt1>
        <a:srgbClr val="FFFFFF"/>
      </a:lt1>
      <a:dk2>
        <a:srgbClr val="4D4D4F"/>
      </a:dk2>
      <a:lt2>
        <a:srgbClr val="1F8BBF"/>
      </a:lt2>
      <a:accent1>
        <a:srgbClr val="44A78F"/>
      </a:accent1>
      <a:accent2>
        <a:srgbClr val="F7AE15"/>
      </a:accent2>
      <a:accent3>
        <a:srgbClr val="25557E"/>
      </a:accent3>
      <a:accent4>
        <a:srgbClr val="3E89C4"/>
      </a:accent4>
      <a:accent5>
        <a:srgbClr val="36A393"/>
      </a:accent5>
      <a:accent6>
        <a:srgbClr val="FDB727"/>
      </a:accent6>
      <a:hlink>
        <a:srgbClr val="0000FF"/>
      </a:hlink>
      <a:folHlink>
        <a:srgbClr val="551A8B"/>
      </a:folHlink>
    </a:clrScheme>
    <a:fontScheme name="Avenir LT Std 55 Roman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 fontScale="92500" lnSpcReduction="20000"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B_template_fractal" id="{895CD201-CAC9-CD44-A29A-518342A37CD2}" vid="{47EA7306-5AE3-564A-82A5-9515846FC9B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53cf8a9-81ff-4583-b76a-f8057a43c85c">55EAVHMDKNRW-14320009-247</_dlc_DocId>
    <_dlc_DocIdUrl xmlns="a53cf8a9-81ff-4583-b76a-f8057a43c85c">
      <Url>https://carb.sharepoint.com/MSCD/ACFR/_layouts/15/DocIdRedir.aspx?ID=55EAVHMDKNRW-14320009-247</Url>
      <Description>55EAVHMDKNRW-14320009-247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CCD892BBF5149ABAE24BF6ADBB155" ma:contentTypeVersion="1122" ma:contentTypeDescription="Create a new document." ma:contentTypeScope="" ma:versionID="6861beac7a3b895da63aac3af3acac7b">
  <xsd:schema xmlns:xsd="http://www.w3.org/2001/XMLSchema" xmlns:xs="http://www.w3.org/2001/XMLSchema" xmlns:p="http://schemas.microsoft.com/office/2006/metadata/properties" xmlns:ns2="a53cf8a9-81ff-4583-b76a-f8057a43c85c" xmlns:ns3="67b84d28-dfe9-460c-b8f3-cf5fc0388284" xmlns:ns4="9f2140de-f33d-4cce-b8d6-d229cc0ea5f0" targetNamespace="http://schemas.microsoft.com/office/2006/metadata/properties" ma:root="true" ma:fieldsID="09506c44bebc711b0512845bd06f14a9" ns2:_="" ns3:_="" ns4:_="">
    <xsd:import namespace="a53cf8a9-81ff-4583-b76a-f8057a43c85c"/>
    <xsd:import namespace="67b84d28-dfe9-460c-b8f3-cf5fc0388284"/>
    <xsd:import namespace="9f2140de-f33d-4cce-b8d6-d229cc0ea5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4:SharedWithDetail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cf8a9-81ff-4583-b76a-f8057a43c85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list="UserInfo" ma:SearchPeopleOnly="false" ma:internalName="SharedWithUsers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84d28-dfe9-460c-b8f3-cf5fc0388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140de-f33d-4cce-b8d6-d229cc0ea5f0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9AFC3-F124-41BB-A2BE-B75644BEBA7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9f2140de-f33d-4cce-b8d6-d229cc0ea5f0"/>
    <ds:schemaRef ds:uri="http://schemas.openxmlformats.org/package/2006/metadata/core-properties"/>
    <ds:schemaRef ds:uri="67b84d28-dfe9-460c-b8f3-cf5fc0388284"/>
    <ds:schemaRef ds:uri="http://schemas.microsoft.com/office/2006/documentManagement/types"/>
    <ds:schemaRef ds:uri="a53cf8a9-81ff-4583-b76a-f8057a43c85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87EFA5-A941-4D2B-8CF5-8DA356143F71}">
  <ds:schemaRefs>
    <ds:schemaRef ds:uri="67b84d28-dfe9-460c-b8f3-cf5fc0388284"/>
    <ds:schemaRef ds:uri="9f2140de-f33d-4cce-b8d6-d229cc0ea5f0"/>
    <ds:schemaRef ds:uri="a53cf8a9-81ff-4583-b76a-f8057a43c8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CARB_template_fractal</Template>
  <TotalTime>9430</TotalTime>
  <Words>318</Words>
  <Application>Microsoft Office PowerPoint</Application>
  <PresentationFormat>On-screen Show (16:9)</PresentationFormat>
  <Paragraphs>121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Avenir LT Std 55 Roman</vt:lpstr>
      <vt:lpstr>Calibri</vt:lpstr>
      <vt:lpstr>Courier New</vt:lpstr>
      <vt:lpstr>Symbol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1_Office Theme</vt:lpstr>
      <vt:lpstr>7_Office Theme</vt:lpstr>
      <vt:lpstr>Accelerating the Transition to Medium and Heavy Duty Zero Emission Trucks</vt:lpstr>
      <vt:lpstr>PowerPoint Presentation</vt:lpstr>
      <vt:lpstr>California’s Air Quality Challenge</vt:lpstr>
      <vt:lpstr>Commercially Available BEV Models in California</vt:lpstr>
      <vt:lpstr>ZE Tractor Commercial Availability</vt:lpstr>
      <vt:lpstr>Advanced Clean Trucks (ACT) Regulation </vt:lpstr>
      <vt:lpstr>20% of the U.S. Truck Market  is Going Zero</vt:lpstr>
      <vt:lpstr>International ZET Collaborations</vt:lpstr>
      <vt:lpstr>Thank you</vt:lpstr>
    </vt:vector>
  </TitlesOfParts>
  <Company>CARB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Zero-Emission Fleet Rule Workshop</dc:title>
  <dc:creator>Arneja, Paul@ARB</dc:creator>
  <cp:lastModifiedBy>Vergis, Sydney@ARB</cp:lastModifiedBy>
  <cp:revision>11</cp:revision>
  <cp:lastPrinted>2020-02-11T18:35:57Z</cp:lastPrinted>
  <dcterms:created xsi:type="dcterms:W3CDTF">2020-01-28T22:56:14Z</dcterms:created>
  <dcterms:modified xsi:type="dcterms:W3CDTF">2022-10-03T23:14:20Z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0x010100DE2CCD892BBF5149ABAE24BF6ADBB155</vt:lpwstr>
  </property>
  <property fmtid="{D5CDD505-2E9C-101B-9397-08002B2CF9AE}" pid="3" name="_dlc_DocIdItemGuid">
    <vt:lpwstr>04fdcb4c-57bd-4a67-9350-b18838e66964</vt:lpwstr>
  </property>
</Properties>
</file>